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sldIdLst>
    <p:sldId id="256" r:id="rId2"/>
    <p:sldId id="257" r:id="rId3"/>
    <p:sldId id="280" r:id="rId4"/>
    <p:sldId id="258" r:id="rId5"/>
    <p:sldId id="266" r:id="rId6"/>
    <p:sldId id="282" r:id="rId7"/>
    <p:sldId id="281" r:id="rId8"/>
    <p:sldId id="259" r:id="rId9"/>
    <p:sldId id="283" r:id="rId10"/>
    <p:sldId id="260" r:id="rId11"/>
    <p:sldId id="267" r:id="rId12"/>
    <p:sldId id="285" r:id="rId13"/>
    <p:sldId id="286" r:id="rId14"/>
    <p:sldId id="289" r:id="rId15"/>
    <p:sldId id="287" r:id="rId16"/>
    <p:sldId id="291" r:id="rId17"/>
    <p:sldId id="292" r:id="rId18"/>
    <p:sldId id="273" r:id="rId19"/>
    <p:sldId id="293" r:id="rId20"/>
    <p:sldId id="300" r:id="rId21"/>
    <p:sldId id="290" r:id="rId22"/>
    <p:sldId id="272" r:id="rId23"/>
    <p:sldId id="294" r:id="rId24"/>
    <p:sldId id="296" r:id="rId25"/>
    <p:sldId id="297" r:id="rId26"/>
    <p:sldId id="298" r:id="rId27"/>
    <p:sldId id="299" r:id="rId28"/>
    <p:sldId id="295" r:id="rId29"/>
    <p:sldId id="26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5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売上高</c:v>
                </c:pt>
              </c:strCache>
            </c:strRef>
          </c:tx>
          <c:explosion val="25"/>
          <c:dLbls>
            <c:showLegendKey val="0"/>
            <c:showVal val="0"/>
            <c:showCatName val="0"/>
            <c:showSerName val="0"/>
            <c:showPercent val="1"/>
            <c:showBubbleSize val="0"/>
            <c:showLeaderLines val="1"/>
          </c:dLbls>
          <c:cat>
            <c:strRef>
              <c:f>Sheet1!$A$2:$A$8</c:f>
              <c:strCache>
                <c:ptCount val="7"/>
                <c:pt idx="0">
                  <c:v>農業・林業</c:v>
                </c:pt>
                <c:pt idx="1">
                  <c:v>小売業</c:v>
                </c:pt>
                <c:pt idx="2">
                  <c:v>製造業</c:v>
                </c:pt>
                <c:pt idx="3">
                  <c:v>漁業</c:v>
                </c:pt>
                <c:pt idx="4">
                  <c:v>運輸業</c:v>
                </c:pt>
                <c:pt idx="5">
                  <c:v>公務・防衛</c:v>
                </c:pt>
                <c:pt idx="6">
                  <c:v>その他</c:v>
                </c:pt>
              </c:strCache>
            </c:strRef>
          </c:cat>
          <c:val>
            <c:numRef>
              <c:f>Sheet1!$B$2:$B$8</c:f>
              <c:numCache>
                <c:formatCode>General</c:formatCode>
                <c:ptCount val="7"/>
                <c:pt idx="0">
                  <c:v>4.123188E6</c:v>
                </c:pt>
                <c:pt idx="1">
                  <c:v>644307.0</c:v>
                </c:pt>
                <c:pt idx="2">
                  <c:v>544832.0</c:v>
                </c:pt>
                <c:pt idx="3">
                  <c:v>261062.0</c:v>
                </c:pt>
                <c:pt idx="4">
                  <c:v>169307.0</c:v>
                </c:pt>
                <c:pt idx="5">
                  <c:v>149382.0</c:v>
                </c:pt>
                <c:pt idx="6">
                  <c:v>351181.0</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72078-F727-CD45-BACF-65D55BB4B80C}" type="doc">
      <dgm:prSet loTypeId="urn:microsoft.com/office/officeart/2005/8/layout/equation2" loCatId="" qsTypeId="urn:microsoft.com/office/officeart/2005/8/quickstyle/simple4" qsCatId="simple" csTypeId="urn:microsoft.com/office/officeart/2005/8/colors/accent1_2" csCatId="accent1" phldr="1"/>
      <dgm:spPr/>
    </dgm:pt>
    <dgm:pt modelId="{730A2249-3255-3044-A4FB-B52D3713B586}">
      <dgm:prSet phldrT="[テキスト]"/>
      <dgm:spPr/>
      <dgm:t>
        <a:bodyPr/>
        <a:lstStyle/>
        <a:p>
          <a:r>
            <a:rPr kumimoji="1" lang="ja-JP" altLang="en-US" dirty="0" smtClean="0"/>
            <a:t>市場経済の導入</a:t>
          </a:r>
          <a:endParaRPr kumimoji="1" lang="ja-JP" altLang="en-US" dirty="0"/>
        </a:p>
      </dgm:t>
    </dgm:pt>
    <dgm:pt modelId="{5E69720A-3944-934E-B0EF-E58DA158BC9C}" type="parTrans" cxnId="{66107380-3F6E-994A-AEE4-47808B8BAE53}">
      <dgm:prSet/>
      <dgm:spPr/>
      <dgm:t>
        <a:bodyPr/>
        <a:lstStyle/>
        <a:p>
          <a:endParaRPr kumimoji="1" lang="ja-JP" altLang="en-US"/>
        </a:p>
      </dgm:t>
    </dgm:pt>
    <dgm:pt modelId="{913395AE-66D5-9046-94B2-D8155088CA31}" type="sibTrans" cxnId="{66107380-3F6E-994A-AEE4-47808B8BAE53}">
      <dgm:prSet/>
      <dgm:spPr/>
      <dgm:t>
        <a:bodyPr/>
        <a:lstStyle/>
        <a:p>
          <a:endParaRPr kumimoji="1" lang="ja-JP" altLang="en-US"/>
        </a:p>
      </dgm:t>
    </dgm:pt>
    <dgm:pt modelId="{9B88011E-8549-CF46-BC6A-1C5D33849E2E}">
      <dgm:prSet phldrT="[テキスト]"/>
      <dgm:spPr/>
      <dgm:t>
        <a:bodyPr/>
        <a:lstStyle/>
        <a:p>
          <a:r>
            <a:rPr kumimoji="1" lang="ja-JP" altLang="en-US" dirty="0" smtClean="0"/>
            <a:t>外国資本の流入</a:t>
          </a:r>
          <a:endParaRPr kumimoji="1" lang="ja-JP" altLang="en-US" dirty="0"/>
        </a:p>
      </dgm:t>
    </dgm:pt>
    <dgm:pt modelId="{DBC3E72A-9C82-1A4F-8B8D-6F36C9295BF9}" type="parTrans" cxnId="{0216BB70-7A41-F64A-8693-C5384934AAAD}">
      <dgm:prSet/>
      <dgm:spPr/>
      <dgm:t>
        <a:bodyPr/>
        <a:lstStyle/>
        <a:p>
          <a:endParaRPr kumimoji="1" lang="ja-JP" altLang="en-US"/>
        </a:p>
      </dgm:t>
    </dgm:pt>
    <dgm:pt modelId="{EA838C01-A166-7443-AA74-F9EAA9ED4FB6}" type="sibTrans" cxnId="{0216BB70-7A41-F64A-8693-C5384934AAAD}">
      <dgm:prSet/>
      <dgm:spPr/>
      <dgm:t>
        <a:bodyPr/>
        <a:lstStyle/>
        <a:p>
          <a:endParaRPr kumimoji="1" lang="ja-JP" altLang="en-US"/>
        </a:p>
      </dgm:t>
    </dgm:pt>
    <dgm:pt modelId="{F6117432-38DB-944C-9313-C6F0B2664222}">
      <dgm:prSet phldrT="[テキスト]"/>
      <dgm:spPr/>
      <dgm:t>
        <a:bodyPr/>
        <a:lstStyle/>
        <a:p>
          <a:r>
            <a:rPr kumimoji="1" lang="ja-JP" altLang="en-US" dirty="0" smtClean="0"/>
            <a:t>土地の需要</a:t>
          </a:r>
          <a:endParaRPr kumimoji="1" lang="ja-JP" altLang="en-US" dirty="0"/>
        </a:p>
      </dgm:t>
    </dgm:pt>
    <dgm:pt modelId="{2AD8C464-3BA5-234F-BD9C-FDCE43259A11}" type="parTrans" cxnId="{3614A60E-0A10-B541-B599-B3BF5785D13A}">
      <dgm:prSet/>
      <dgm:spPr/>
      <dgm:t>
        <a:bodyPr/>
        <a:lstStyle/>
        <a:p>
          <a:endParaRPr kumimoji="1" lang="ja-JP" altLang="en-US"/>
        </a:p>
      </dgm:t>
    </dgm:pt>
    <dgm:pt modelId="{6165D9F4-34AF-8E4F-80A7-94DD9894C903}" type="sibTrans" cxnId="{3614A60E-0A10-B541-B599-B3BF5785D13A}">
      <dgm:prSet/>
      <dgm:spPr/>
      <dgm:t>
        <a:bodyPr/>
        <a:lstStyle/>
        <a:p>
          <a:endParaRPr kumimoji="1" lang="ja-JP" altLang="en-US"/>
        </a:p>
      </dgm:t>
    </dgm:pt>
    <dgm:pt modelId="{259FBED9-48F4-5941-95AD-5C61D57C06C2}">
      <dgm:prSet phldrT="[テキスト]"/>
      <dgm:spPr/>
      <dgm:t>
        <a:bodyPr/>
        <a:lstStyle/>
        <a:p>
          <a:r>
            <a:rPr kumimoji="1" lang="ja-JP" altLang="en-US" dirty="0" smtClean="0"/>
            <a:t>外国人居住者の増加</a:t>
          </a:r>
          <a:endParaRPr kumimoji="1" lang="ja-JP" altLang="en-US" dirty="0"/>
        </a:p>
      </dgm:t>
    </dgm:pt>
    <dgm:pt modelId="{FDB83B1C-3F58-854D-8696-C5643D1F0DF6}" type="parTrans" cxnId="{927AA366-2363-9449-87DD-0C8980DB3E53}">
      <dgm:prSet/>
      <dgm:spPr/>
      <dgm:t>
        <a:bodyPr/>
        <a:lstStyle/>
        <a:p>
          <a:endParaRPr kumimoji="1" lang="ja-JP" altLang="en-US"/>
        </a:p>
      </dgm:t>
    </dgm:pt>
    <dgm:pt modelId="{28F05F37-664D-EA44-A2FF-1158D9E2B753}" type="sibTrans" cxnId="{927AA366-2363-9449-87DD-0C8980DB3E53}">
      <dgm:prSet/>
      <dgm:spPr/>
      <dgm:t>
        <a:bodyPr/>
        <a:lstStyle/>
        <a:p>
          <a:endParaRPr kumimoji="1" lang="ja-JP" altLang="en-US"/>
        </a:p>
      </dgm:t>
    </dgm:pt>
    <dgm:pt modelId="{E42E42B8-3B05-3244-9AF4-84BF72FD15E0}" type="pres">
      <dgm:prSet presAssocID="{1F872078-F727-CD45-BACF-65D55BB4B80C}" presName="Name0" presStyleCnt="0">
        <dgm:presLayoutVars>
          <dgm:dir/>
          <dgm:resizeHandles val="exact"/>
        </dgm:presLayoutVars>
      </dgm:prSet>
      <dgm:spPr/>
    </dgm:pt>
    <dgm:pt modelId="{3C76F822-77AA-8842-9427-773399489583}" type="pres">
      <dgm:prSet presAssocID="{1F872078-F727-CD45-BACF-65D55BB4B80C}" presName="vNodes" presStyleCnt="0"/>
      <dgm:spPr/>
    </dgm:pt>
    <dgm:pt modelId="{44DA94C0-DB0F-D44D-8D9E-04FB18E654CF}" type="pres">
      <dgm:prSet presAssocID="{730A2249-3255-3044-A4FB-B52D3713B586}" presName="node" presStyleLbl="node1" presStyleIdx="0" presStyleCnt="4" custScaleX="380545" custLinFactNeighborX="-29070" custLinFactNeighborY="-143">
        <dgm:presLayoutVars>
          <dgm:bulletEnabled val="1"/>
        </dgm:presLayoutVars>
      </dgm:prSet>
      <dgm:spPr/>
      <dgm:t>
        <a:bodyPr/>
        <a:lstStyle/>
        <a:p>
          <a:endParaRPr kumimoji="1" lang="ja-JP" altLang="en-US"/>
        </a:p>
      </dgm:t>
    </dgm:pt>
    <dgm:pt modelId="{11FD253C-5D75-F84E-879A-1FCDEFACBD37}" type="pres">
      <dgm:prSet presAssocID="{913395AE-66D5-9046-94B2-D8155088CA31}" presName="spacerT" presStyleCnt="0"/>
      <dgm:spPr/>
    </dgm:pt>
    <dgm:pt modelId="{BC5AF281-86A5-2A4A-8C56-65667DB8D463}" type="pres">
      <dgm:prSet presAssocID="{913395AE-66D5-9046-94B2-D8155088CA31}" presName="sibTrans" presStyleLbl="sibTrans2D1" presStyleIdx="0" presStyleCnt="3" custLinFactNeighborX="-62650" custLinFactNeighborY="-38357"/>
      <dgm:spPr/>
      <dgm:t>
        <a:bodyPr/>
        <a:lstStyle/>
        <a:p>
          <a:endParaRPr kumimoji="1" lang="ja-JP" altLang="en-US"/>
        </a:p>
      </dgm:t>
    </dgm:pt>
    <dgm:pt modelId="{FCCDE2E7-BB3C-C141-9031-D3C1B8349F24}" type="pres">
      <dgm:prSet presAssocID="{913395AE-66D5-9046-94B2-D8155088CA31}" presName="spacerB" presStyleCnt="0"/>
      <dgm:spPr/>
    </dgm:pt>
    <dgm:pt modelId="{5F36B6C3-31C9-6042-8FF5-1CF870E91E54}" type="pres">
      <dgm:prSet presAssocID="{9B88011E-8549-CF46-BC6A-1C5D33849E2E}" presName="node" presStyleLbl="node1" presStyleIdx="1" presStyleCnt="4" custScaleX="376393" custLinFactNeighborX="-41528">
        <dgm:presLayoutVars>
          <dgm:bulletEnabled val="1"/>
        </dgm:presLayoutVars>
      </dgm:prSet>
      <dgm:spPr/>
      <dgm:t>
        <a:bodyPr/>
        <a:lstStyle/>
        <a:p>
          <a:endParaRPr kumimoji="1" lang="ja-JP" altLang="en-US"/>
        </a:p>
      </dgm:t>
    </dgm:pt>
    <dgm:pt modelId="{28E3F3E1-2522-3840-B199-17DA0CED0761}" type="pres">
      <dgm:prSet presAssocID="{EA838C01-A166-7443-AA74-F9EAA9ED4FB6}" presName="spacerT" presStyleCnt="0"/>
      <dgm:spPr/>
    </dgm:pt>
    <dgm:pt modelId="{1F276926-11A1-724D-856C-0F0D332E1AB7}" type="pres">
      <dgm:prSet presAssocID="{EA838C01-A166-7443-AA74-F9EAA9ED4FB6}" presName="sibTrans" presStyleLbl="sibTrans2D1" presStyleIdx="1" presStyleCnt="3" custLinFactNeighborX="-55490" custLinFactNeighborY="12785"/>
      <dgm:spPr/>
      <dgm:t>
        <a:bodyPr/>
        <a:lstStyle/>
        <a:p>
          <a:endParaRPr kumimoji="1" lang="ja-JP" altLang="en-US"/>
        </a:p>
      </dgm:t>
    </dgm:pt>
    <dgm:pt modelId="{463E28E3-964C-2140-8992-D218D708D287}" type="pres">
      <dgm:prSet presAssocID="{EA838C01-A166-7443-AA74-F9EAA9ED4FB6}" presName="spacerB" presStyleCnt="0"/>
      <dgm:spPr/>
    </dgm:pt>
    <dgm:pt modelId="{91413E13-4DED-034C-AA36-013CE857733F}" type="pres">
      <dgm:prSet presAssocID="{259FBED9-48F4-5941-95AD-5C61D57C06C2}" presName="node" presStyleLbl="node1" presStyleIdx="2" presStyleCnt="4" custScaleX="401309" custLinFactNeighborX="-23879" custLinFactNeighborY="144">
        <dgm:presLayoutVars>
          <dgm:bulletEnabled val="1"/>
        </dgm:presLayoutVars>
      </dgm:prSet>
      <dgm:spPr/>
      <dgm:t>
        <a:bodyPr/>
        <a:lstStyle/>
        <a:p>
          <a:endParaRPr kumimoji="1" lang="ja-JP" altLang="en-US"/>
        </a:p>
      </dgm:t>
    </dgm:pt>
    <dgm:pt modelId="{A300020B-39F1-A545-90E8-5384D1550195}" type="pres">
      <dgm:prSet presAssocID="{1F872078-F727-CD45-BACF-65D55BB4B80C}" presName="sibTransLast" presStyleLbl="sibTrans2D1" presStyleIdx="2" presStyleCnt="3" custScaleX="141078" custScaleY="246715" custLinFactNeighborX="-26297" custLinFactNeighborY="-9617"/>
      <dgm:spPr/>
      <dgm:t>
        <a:bodyPr/>
        <a:lstStyle/>
        <a:p>
          <a:endParaRPr kumimoji="1" lang="ja-JP" altLang="en-US"/>
        </a:p>
      </dgm:t>
    </dgm:pt>
    <dgm:pt modelId="{F088F9FC-2753-664C-BA47-63638857E745}" type="pres">
      <dgm:prSet presAssocID="{1F872078-F727-CD45-BACF-65D55BB4B80C}" presName="connectorText" presStyleLbl="sibTrans2D1" presStyleIdx="2" presStyleCnt="3"/>
      <dgm:spPr/>
      <dgm:t>
        <a:bodyPr/>
        <a:lstStyle/>
        <a:p>
          <a:endParaRPr kumimoji="1" lang="ja-JP" altLang="en-US"/>
        </a:p>
      </dgm:t>
    </dgm:pt>
    <dgm:pt modelId="{12A824A8-2C3D-9941-ACB1-3B1435153466}" type="pres">
      <dgm:prSet presAssocID="{1F872078-F727-CD45-BACF-65D55BB4B80C}" presName="lastNode" presStyleLbl="node1" presStyleIdx="3" presStyleCnt="4" custScaleX="159174" custScaleY="57585" custLinFactX="59638" custLinFactNeighborX="100000" custLinFactNeighborY="-2468">
        <dgm:presLayoutVars>
          <dgm:bulletEnabled val="1"/>
        </dgm:presLayoutVars>
      </dgm:prSet>
      <dgm:spPr/>
      <dgm:t>
        <a:bodyPr/>
        <a:lstStyle/>
        <a:p>
          <a:endParaRPr kumimoji="1" lang="ja-JP" altLang="en-US"/>
        </a:p>
      </dgm:t>
    </dgm:pt>
  </dgm:ptLst>
  <dgm:cxnLst>
    <dgm:cxn modelId="{F818251B-F603-1A47-A9A2-0773C3F4D8CB}" type="presOf" srcId="{1F872078-F727-CD45-BACF-65D55BB4B80C}" destId="{E42E42B8-3B05-3244-9AF4-84BF72FD15E0}" srcOrd="0" destOrd="0" presId="urn:microsoft.com/office/officeart/2005/8/layout/equation2"/>
    <dgm:cxn modelId="{66107380-3F6E-994A-AEE4-47808B8BAE53}" srcId="{1F872078-F727-CD45-BACF-65D55BB4B80C}" destId="{730A2249-3255-3044-A4FB-B52D3713B586}" srcOrd="0" destOrd="0" parTransId="{5E69720A-3944-934E-B0EF-E58DA158BC9C}" sibTransId="{913395AE-66D5-9046-94B2-D8155088CA31}"/>
    <dgm:cxn modelId="{BA5A0852-2725-BF4F-A433-D499E1B3E163}" type="presOf" srcId="{F6117432-38DB-944C-9313-C6F0B2664222}" destId="{12A824A8-2C3D-9941-ACB1-3B1435153466}" srcOrd="0" destOrd="0" presId="urn:microsoft.com/office/officeart/2005/8/layout/equation2"/>
    <dgm:cxn modelId="{63574B35-77D3-3F47-BEAB-1E6AF83B0620}" type="presOf" srcId="{730A2249-3255-3044-A4FB-B52D3713B586}" destId="{44DA94C0-DB0F-D44D-8D9E-04FB18E654CF}" srcOrd="0" destOrd="0" presId="urn:microsoft.com/office/officeart/2005/8/layout/equation2"/>
    <dgm:cxn modelId="{3614A60E-0A10-B541-B599-B3BF5785D13A}" srcId="{1F872078-F727-CD45-BACF-65D55BB4B80C}" destId="{F6117432-38DB-944C-9313-C6F0B2664222}" srcOrd="3" destOrd="0" parTransId="{2AD8C464-3BA5-234F-BD9C-FDCE43259A11}" sibTransId="{6165D9F4-34AF-8E4F-80A7-94DD9894C903}"/>
    <dgm:cxn modelId="{19094516-E6E1-9B41-AAF8-4EAEB16F81D7}" type="presOf" srcId="{259FBED9-48F4-5941-95AD-5C61D57C06C2}" destId="{91413E13-4DED-034C-AA36-013CE857733F}" srcOrd="0" destOrd="0" presId="urn:microsoft.com/office/officeart/2005/8/layout/equation2"/>
    <dgm:cxn modelId="{0216BB70-7A41-F64A-8693-C5384934AAAD}" srcId="{1F872078-F727-CD45-BACF-65D55BB4B80C}" destId="{9B88011E-8549-CF46-BC6A-1C5D33849E2E}" srcOrd="1" destOrd="0" parTransId="{DBC3E72A-9C82-1A4F-8B8D-6F36C9295BF9}" sibTransId="{EA838C01-A166-7443-AA74-F9EAA9ED4FB6}"/>
    <dgm:cxn modelId="{C5317E1D-0E76-6C4D-9B4F-39E8EA267E90}" type="presOf" srcId="{EA838C01-A166-7443-AA74-F9EAA9ED4FB6}" destId="{1F276926-11A1-724D-856C-0F0D332E1AB7}" srcOrd="0" destOrd="0" presId="urn:microsoft.com/office/officeart/2005/8/layout/equation2"/>
    <dgm:cxn modelId="{964662A0-2C85-4646-81A5-78853CFDC8C5}" type="presOf" srcId="{9B88011E-8549-CF46-BC6A-1C5D33849E2E}" destId="{5F36B6C3-31C9-6042-8FF5-1CF870E91E54}" srcOrd="0" destOrd="0" presId="urn:microsoft.com/office/officeart/2005/8/layout/equation2"/>
    <dgm:cxn modelId="{6D378332-A38A-CF4E-BB38-B3DC31BFD65D}" type="presOf" srcId="{28F05F37-664D-EA44-A2FF-1158D9E2B753}" destId="{F088F9FC-2753-664C-BA47-63638857E745}" srcOrd="1" destOrd="0" presId="urn:microsoft.com/office/officeart/2005/8/layout/equation2"/>
    <dgm:cxn modelId="{567A591F-D4A9-2C4D-A4BC-F861D4F959E8}" type="presOf" srcId="{913395AE-66D5-9046-94B2-D8155088CA31}" destId="{BC5AF281-86A5-2A4A-8C56-65667DB8D463}" srcOrd="0" destOrd="0" presId="urn:microsoft.com/office/officeart/2005/8/layout/equation2"/>
    <dgm:cxn modelId="{5E5FFFBF-6055-3B41-88CA-FBAC340A8B5A}" type="presOf" srcId="{28F05F37-664D-EA44-A2FF-1158D9E2B753}" destId="{A300020B-39F1-A545-90E8-5384D1550195}" srcOrd="0" destOrd="0" presId="urn:microsoft.com/office/officeart/2005/8/layout/equation2"/>
    <dgm:cxn modelId="{927AA366-2363-9449-87DD-0C8980DB3E53}" srcId="{1F872078-F727-CD45-BACF-65D55BB4B80C}" destId="{259FBED9-48F4-5941-95AD-5C61D57C06C2}" srcOrd="2" destOrd="0" parTransId="{FDB83B1C-3F58-854D-8696-C5643D1F0DF6}" sibTransId="{28F05F37-664D-EA44-A2FF-1158D9E2B753}"/>
    <dgm:cxn modelId="{AACFDF7E-4120-2049-A5FF-F810BD810397}" type="presParOf" srcId="{E42E42B8-3B05-3244-9AF4-84BF72FD15E0}" destId="{3C76F822-77AA-8842-9427-773399489583}" srcOrd="0" destOrd="0" presId="urn:microsoft.com/office/officeart/2005/8/layout/equation2"/>
    <dgm:cxn modelId="{5BA6D2AC-D4BF-A448-BF05-50FC19FA01B2}" type="presParOf" srcId="{3C76F822-77AA-8842-9427-773399489583}" destId="{44DA94C0-DB0F-D44D-8D9E-04FB18E654CF}" srcOrd="0" destOrd="0" presId="urn:microsoft.com/office/officeart/2005/8/layout/equation2"/>
    <dgm:cxn modelId="{5DABB9C2-1034-F144-9DD3-A7AAFF9C445E}" type="presParOf" srcId="{3C76F822-77AA-8842-9427-773399489583}" destId="{11FD253C-5D75-F84E-879A-1FCDEFACBD37}" srcOrd="1" destOrd="0" presId="urn:microsoft.com/office/officeart/2005/8/layout/equation2"/>
    <dgm:cxn modelId="{E1AC2813-D3F8-FB4F-87E3-5F912BC1E394}" type="presParOf" srcId="{3C76F822-77AA-8842-9427-773399489583}" destId="{BC5AF281-86A5-2A4A-8C56-65667DB8D463}" srcOrd="2" destOrd="0" presId="urn:microsoft.com/office/officeart/2005/8/layout/equation2"/>
    <dgm:cxn modelId="{D84BB2E5-67F4-544C-AACA-45B160416678}" type="presParOf" srcId="{3C76F822-77AA-8842-9427-773399489583}" destId="{FCCDE2E7-BB3C-C141-9031-D3C1B8349F24}" srcOrd="3" destOrd="0" presId="urn:microsoft.com/office/officeart/2005/8/layout/equation2"/>
    <dgm:cxn modelId="{F0D7BB89-4D38-5F49-A71D-0F3DCD752915}" type="presParOf" srcId="{3C76F822-77AA-8842-9427-773399489583}" destId="{5F36B6C3-31C9-6042-8FF5-1CF870E91E54}" srcOrd="4" destOrd="0" presId="urn:microsoft.com/office/officeart/2005/8/layout/equation2"/>
    <dgm:cxn modelId="{06C818A1-5B15-164C-B367-7263DA690361}" type="presParOf" srcId="{3C76F822-77AA-8842-9427-773399489583}" destId="{28E3F3E1-2522-3840-B199-17DA0CED0761}" srcOrd="5" destOrd="0" presId="urn:microsoft.com/office/officeart/2005/8/layout/equation2"/>
    <dgm:cxn modelId="{6C4BF437-B3E7-704D-8B6C-B7354419C6D7}" type="presParOf" srcId="{3C76F822-77AA-8842-9427-773399489583}" destId="{1F276926-11A1-724D-856C-0F0D332E1AB7}" srcOrd="6" destOrd="0" presId="urn:microsoft.com/office/officeart/2005/8/layout/equation2"/>
    <dgm:cxn modelId="{6360C229-085D-F747-9FD2-5839171F543C}" type="presParOf" srcId="{3C76F822-77AA-8842-9427-773399489583}" destId="{463E28E3-964C-2140-8992-D218D708D287}" srcOrd="7" destOrd="0" presId="urn:microsoft.com/office/officeart/2005/8/layout/equation2"/>
    <dgm:cxn modelId="{3AA98385-2AC0-2C45-B975-D33750EFCC6D}" type="presParOf" srcId="{3C76F822-77AA-8842-9427-773399489583}" destId="{91413E13-4DED-034C-AA36-013CE857733F}" srcOrd="8" destOrd="0" presId="urn:microsoft.com/office/officeart/2005/8/layout/equation2"/>
    <dgm:cxn modelId="{BBD47CF4-BB27-0748-8624-B2F43EAD3E7A}" type="presParOf" srcId="{E42E42B8-3B05-3244-9AF4-84BF72FD15E0}" destId="{A300020B-39F1-A545-90E8-5384D1550195}" srcOrd="1" destOrd="0" presId="urn:microsoft.com/office/officeart/2005/8/layout/equation2"/>
    <dgm:cxn modelId="{89395782-ACFD-004E-8691-2AEBC21DA7DC}" type="presParOf" srcId="{A300020B-39F1-A545-90E8-5384D1550195}" destId="{F088F9FC-2753-664C-BA47-63638857E745}" srcOrd="0" destOrd="0" presId="urn:microsoft.com/office/officeart/2005/8/layout/equation2"/>
    <dgm:cxn modelId="{5456B4E7-4336-D140-84FA-44444A4F8618}" type="presParOf" srcId="{E42E42B8-3B05-3244-9AF4-84BF72FD15E0}" destId="{12A824A8-2C3D-9941-ACB1-3B143515346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2D31BA-804C-2E48-A6A7-FC44D3D55CD5}"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kumimoji="1" lang="ja-JP" altLang="en-US"/>
        </a:p>
      </dgm:t>
    </dgm:pt>
    <dgm:pt modelId="{8E10FBAC-B288-ED44-A809-38499566CCCA}">
      <dgm:prSet phldrT="[テキスト]"/>
      <dgm:spPr/>
      <dgm:t>
        <a:bodyPr/>
        <a:lstStyle/>
        <a:p>
          <a:r>
            <a:rPr kumimoji="1" lang="en-US" altLang="ja-JP" dirty="0" smtClean="0"/>
            <a:t>Cadastral Commission</a:t>
          </a:r>
          <a:endParaRPr kumimoji="1" lang="ja-JP" altLang="en-US" dirty="0"/>
        </a:p>
      </dgm:t>
    </dgm:pt>
    <dgm:pt modelId="{D9E63232-D490-B242-91BA-D6C0637E4060}" type="parTrans" cxnId="{BF0D16E9-2328-1546-9D6B-D34CCB4449B2}">
      <dgm:prSet/>
      <dgm:spPr/>
      <dgm:t>
        <a:bodyPr/>
        <a:lstStyle/>
        <a:p>
          <a:endParaRPr kumimoji="1" lang="ja-JP" altLang="en-US"/>
        </a:p>
      </dgm:t>
    </dgm:pt>
    <dgm:pt modelId="{6227E34F-401D-B942-8FD6-569564CDCE49}" type="sibTrans" cxnId="{BF0D16E9-2328-1546-9D6B-D34CCB4449B2}">
      <dgm:prSet/>
      <dgm:spPr/>
      <dgm:t>
        <a:bodyPr/>
        <a:lstStyle/>
        <a:p>
          <a:endParaRPr kumimoji="1" lang="ja-JP" altLang="en-US"/>
        </a:p>
      </dgm:t>
    </dgm:pt>
    <dgm:pt modelId="{617BDA9C-9CC4-AA45-A2CD-9E278C5BCF9B}">
      <dgm:prSet phldrT="[テキスト]"/>
      <dgm:spPr/>
      <dgm:t>
        <a:bodyPr/>
        <a:lstStyle/>
        <a:p>
          <a:r>
            <a:rPr kumimoji="1" lang="en-US" altLang="ja-JP" dirty="0" smtClean="0"/>
            <a:t>2001</a:t>
          </a:r>
          <a:r>
            <a:rPr kumimoji="1" lang="ja-JP" altLang="en-US" dirty="0" smtClean="0"/>
            <a:t>年設立</a:t>
          </a:r>
          <a:endParaRPr kumimoji="1" lang="ja-JP" altLang="en-US" dirty="0"/>
        </a:p>
      </dgm:t>
    </dgm:pt>
    <dgm:pt modelId="{0643BE98-4773-B641-A69F-3A05142F2828}" type="parTrans" cxnId="{827A1F35-0AC6-264A-947F-4A01F4B6DC35}">
      <dgm:prSet/>
      <dgm:spPr/>
      <dgm:t>
        <a:bodyPr/>
        <a:lstStyle/>
        <a:p>
          <a:endParaRPr kumimoji="1" lang="ja-JP" altLang="en-US"/>
        </a:p>
      </dgm:t>
    </dgm:pt>
    <dgm:pt modelId="{03004B79-17D9-1D43-B659-5184D8B0B91C}" type="sibTrans" cxnId="{827A1F35-0AC6-264A-947F-4A01F4B6DC35}">
      <dgm:prSet/>
      <dgm:spPr/>
      <dgm:t>
        <a:bodyPr/>
        <a:lstStyle/>
        <a:p>
          <a:endParaRPr kumimoji="1" lang="ja-JP" altLang="en-US"/>
        </a:p>
      </dgm:t>
    </dgm:pt>
    <dgm:pt modelId="{11EC7224-2E72-3543-8B39-8354B1F1244B}">
      <dgm:prSet phldrT="[テキスト]"/>
      <dgm:spPr/>
      <dgm:t>
        <a:bodyPr/>
        <a:lstStyle/>
        <a:p>
          <a:r>
            <a:rPr kumimoji="1" lang="ja-JP" altLang="en-US" dirty="0" smtClean="0"/>
            <a:t>登記制度浸透のため</a:t>
          </a:r>
          <a:endParaRPr kumimoji="1" lang="ja-JP" altLang="en-US" dirty="0"/>
        </a:p>
      </dgm:t>
    </dgm:pt>
    <dgm:pt modelId="{A8E746B2-C964-F140-BEC9-9FD26478B592}" type="parTrans" cxnId="{E3B26C08-3F29-1940-8860-6A930A386BE5}">
      <dgm:prSet/>
      <dgm:spPr/>
      <dgm:t>
        <a:bodyPr/>
        <a:lstStyle/>
        <a:p>
          <a:endParaRPr kumimoji="1" lang="ja-JP" altLang="en-US"/>
        </a:p>
      </dgm:t>
    </dgm:pt>
    <dgm:pt modelId="{DD094F7A-1A96-2D4B-99AC-F09D979A9614}" type="sibTrans" cxnId="{E3B26C08-3F29-1940-8860-6A930A386BE5}">
      <dgm:prSet/>
      <dgm:spPr/>
      <dgm:t>
        <a:bodyPr/>
        <a:lstStyle/>
        <a:p>
          <a:endParaRPr kumimoji="1" lang="ja-JP" altLang="en-US"/>
        </a:p>
      </dgm:t>
    </dgm:pt>
    <dgm:pt modelId="{127106A6-D327-5C41-8B00-6200421917B3}">
      <dgm:prSet phldrT="[テキスト]"/>
      <dgm:spPr/>
      <dgm:t>
        <a:bodyPr/>
        <a:lstStyle/>
        <a:p>
          <a:r>
            <a:rPr kumimoji="1" lang="en-US" altLang="ja-JP" dirty="0" smtClean="0"/>
            <a:t>NALDR</a:t>
          </a:r>
          <a:endParaRPr kumimoji="1" lang="ja-JP" altLang="en-US" dirty="0"/>
        </a:p>
      </dgm:t>
    </dgm:pt>
    <dgm:pt modelId="{229CFE78-A162-3D45-9B27-41710F1294A5}" type="parTrans" cxnId="{257655F8-F36C-7245-AE33-6F84B45EF583}">
      <dgm:prSet/>
      <dgm:spPr/>
      <dgm:t>
        <a:bodyPr/>
        <a:lstStyle/>
        <a:p>
          <a:endParaRPr kumimoji="1" lang="ja-JP" altLang="en-US"/>
        </a:p>
      </dgm:t>
    </dgm:pt>
    <dgm:pt modelId="{AE91D1B9-5716-6940-B563-E71D7D60F3F7}" type="sibTrans" cxnId="{257655F8-F36C-7245-AE33-6F84B45EF583}">
      <dgm:prSet/>
      <dgm:spPr/>
      <dgm:t>
        <a:bodyPr/>
        <a:lstStyle/>
        <a:p>
          <a:endParaRPr kumimoji="1" lang="ja-JP" altLang="en-US"/>
        </a:p>
      </dgm:t>
    </dgm:pt>
    <dgm:pt modelId="{E22BC79E-C512-7843-B2FD-FA74220C858A}">
      <dgm:prSet phldrT="[テキスト]"/>
      <dgm:spPr/>
      <dgm:t>
        <a:bodyPr/>
        <a:lstStyle/>
        <a:p>
          <a:r>
            <a:rPr kumimoji="1" lang="en-US" altLang="ja-JP" dirty="0" smtClean="0"/>
            <a:t>2006</a:t>
          </a:r>
          <a:r>
            <a:rPr kumimoji="1" lang="ja-JP" altLang="en-US" dirty="0" smtClean="0"/>
            <a:t>年設立</a:t>
          </a:r>
          <a:endParaRPr kumimoji="1" lang="ja-JP" altLang="en-US" dirty="0"/>
        </a:p>
      </dgm:t>
    </dgm:pt>
    <dgm:pt modelId="{43788F19-41C1-3F4F-BBDC-0BE143641BAC}" type="parTrans" cxnId="{F04BB254-7279-6B49-8746-A92B78F08189}">
      <dgm:prSet/>
      <dgm:spPr/>
      <dgm:t>
        <a:bodyPr/>
        <a:lstStyle/>
        <a:p>
          <a:endParaRPr kumimoji="1" lang="ja-JP" altLang="en-US"/>
        </a:p>
      </dgm:t>
    </dgm:pt>
    <dgm:pt modelId="{BFCD025F-3824-3D44-9509-FB2C589B0113}" type="sibTrans" cxnId="{F04BB254-7279-6B49-8746-A92B78F08189}">
      <dgm:prSet/>
      <dgm:spPr/>
      <dgm:t>
        <a:bodyPr/>
        <a:lstStyle/>
        <a:p>
          <a:endParaRPr kumimoji="1" lang="ja-JP" altLang="en-US"/>
        </a:p>
      </dgm:t>
    </dgm:pt>
    <dgm:pt modelId="{7CB54DBF-3BB3-D04E-9D4A-21E1E1246732}">
      <dgm:prSet phldrT="[テキスト]"/>
      <dgm:spPr/>
      <dgm:t>
        <a:bodyPr/>
        <a:lstStyle/>
        <a:p>
          <a:r>
            <a:rPr kumimoji="1" lang="en-US" altLang="ja-JP" dirty="0" smtClean="0"/>
            <a:t>CC</a:t>
          </a:r>
          <a:r>
            <a:rPr kumimoji="1" lang="ja-JP" altLang="en-US" dirty="0" smtClean="0"/>
            <a:t>でも解決出来ないもの</a:t>
          </a:r>
          <a:endParaRPr kumimoji="1" lang="ja-JP" altLang="en-US" dirty="0"/>
        </a:p>
      </dgm:t>
    </dgm:pt>
    <dgm:pt modelId="{2AD06F2A-84F6-1B46-8E6B-B515004741F1}" type="parTrans" cxnId="{37FC2DC5-FF55-F343-85F0-BC8E96D5C6D4}">
      <dgm:prSet/>
      <dgm:spPr/>
      <dgm:t>
        <a:bodyPr/>
        <a:lstStyle/>
        <a:p>
          <a:endParaRPr kumimoji="1" lang="ja-JP" altLang="en-US"/>
        </a:p>
      </dgm:t>
    </dgm:pt>
    <dgm:pt modelId="{DC4AC29D-43D1-9549-8F2A-82D416948313}" type="sibTrans" cxnId="{37FC2DC5-FF55-F343-85F0-BC8E96D5C6D4}">
      <dgm:prSet/>
      <dgm:spPr/>
      <dgm:t>
        <a:bodyPr/>
        <a:lstStyle/>
        <a:p>
          <a:endParaRPr kumimoji="1" lang="ja-JP" altLang="en-US"/>
        </a:p>
      </dgm:t>
    </dgm:pt>
    <dgm:pt modelId="{30F97FCC-4669-0242-A628-CFFCE515B8B2}">
      <dgm:prSet phldrT="[テキスト]"/>
      <dgm:spPr/>
      <dgm:t>
        <a:bodyPr/>
        <a:lstStyle/>
        <a:p>
          <a:r>
            <a:rPr kumimoji="1" lang="en-US" altLang="ja-JP" dirty="0" smtClean="0"/>
            <a:t>Local Authority</a:t>
          </a:r>
          <a:endParaRPr kumimoji="1" lang="ja-JP" altLang="en-US" dirty="0"/>
        </a:p>
      </dgm:t>
    </dgm:pt>
    <dgm:pt modelId="{1D386F79-FFB1-AA49-BE7C-D4D399ED4C6E}" type="parTrans" cxnId="{747EDDFD-26AB-DC4D-813A-DA34FA43EE9B}">
      <dgm:prSet/>
      <dgm:spPr/>
      <dgm:t>
        <a:bodyPr/>
        <a:lstStyle/>
        <a:p>
          <a:endParaRPr kumimoji="1" lang="ja-JP" altLang="en-US"/>
        </a:p>
      </dgm:t>
    </dgm:pt>
    <dgm:pt modelId="{228F19D9-9DA7-B44F-B1F6-0BC9AC8AA2A6}" type="sibTrans" cxnId="{747EDDFD-26AB-DC4D-813A-DA34FA43EE9B}">
      <dgm:prSet/>
      <dgm:spPr/>
      <dgm:t>
        <a:bodyPr/>
        <a:lstStyle/>
        <a:p>
          <a:endParaRPr kumimoji="1" lang="ja-JP" altLang="en-US"/>
        </a:p>
      </dgm:t>
    </dgm:pt>
    <dgm:pt modelId="{56E8C7A3-81FD-E340-9819-B9AAC4DAACA9}">
      <dgm:prSet phldrT="[テキスト]"/>
      <dgm:spPr/>
      <dgm:t>
        <a:bodyPr/>
        <a:lstStyle/>
        <a:p>
          <a:r>
            <a:rPr kumimoji="1" lang="ja-JP" altLang="en-US" dirty="0" smtClean="0"/>
            <a:t>中央から派遣された役人</a:t>
          </a:r>
          <a:endParaRPr kumimoji="1" lang="ja-JP" altLang="en-US" dirty="0"/>
        </a:p>
      </dgm:t>
    </dgm:pt>
    <dgm:pt modelId="{2640DECC-E342-AC4F-8802-303322257B65}" type="parTrans" cxnId="{63D0A712-D35C-DE44-BAD1-22A55D3FD165}">
      <dgm:prSet/>
      <dgm:spPr/>
      <dgm:t>
        <a:bodyPr/>
        <a:lstStyle/>
        <a:p>
          <a:endParaRPr kumimoji="1" lang="ja-JP" altLang="en-US"/>
        </a:p>
      </dgm:t>
    </dgm:pt>
    <dgm:pt modelId="{2F070E48-D814-2241-87C5-408AF3422278}" type="sibTrans" cxnId="{63D0A712-D35C-DE44-BAD1-22A55D3FD165}">
      <dgm:prSet/>
      <dgm:spPr/>
      <dgm:t>
        <a:bodyPr/>
        <a:lstStyle/>
        <a:p>
          <a:endParaRPr kumimoji="1" lang="ja-JP" altLang="en-US"/>
        </a:p>
      </dgm:t>
    </dgm:pt>
    <dgm:pt modelId="{4ABDE966-C115-CC46-A430-677E308880E2}">
      <dgm:prSet phldrT="[テキスト]"/>
      <dgm:spPr/>
      <dgm:t>
        <a:bodyPr/>
        <a:lstStyle/>
        <a:p>
          <a:r>
            <a:rPr kumimoji="1" lang="ja-JP" altLang="en-US" dirty="0" smtClean="0"/>
            <a:t>解決件数は最も多い</a:t>
          </a:r>
          <a:endParaRPr kumimoji="1" lang="ja-JP" altLang="en-US" dirty="0"/>
        </a:p>
      </dgm:t>
    </dgm:pt>
    <dgm:pt modelId="{3356FB67-985D-1A4F-A874-43376DA26523}" type="parTrans" cxnId="{2FE295BB-A605-8D4D-8131-D6E91683CECD}">
      <dgm:prSet/>
      <dgm:spPr/>
      <dgm:t>
        <a:bodyPr/>
        <a:lstStyle/>
        <a:p>
          <a:endParaRPr kumimoji="1" lang="ja-JP" altLang="en-US"/>
        </a:p>
      </dgm:t>
    </dgm:pt>
    <dgm:pt modelId="{26BA6F80-5DEF-8045-AA40-975813CC6F1D}" type="sibTrans" cxnId="{2FE295BB-A605-8D4D-8131-D6E91683CECD}">
      <dgm:prSet/>
      <dgm:spPr/>
      <dgm:t>
        <a:bodyPr/>
        <a:lstStyle/>
        <a:p>
          <a:endParaRPr kumimoji="1" lang="ja-JP" altLang="en-US"/>
        </a:p>
      </dgm:t>
    </dgm:pt>
    <dgm:pt modelId="{FB5D18FF-E559-034B-B398-874DCD7183DB}">
      <dgm:prSet phldrT="[テキスト]"/>
      <dgm:spPr/>
      <dgm:t>
        <a:bodyPr/>
        <a:lstStyle/>
        <a:p>
          <a:endParaRPr kumimoji="1" lang="ja-JP" altLang="en-US" dirty="0"/>
        </a:p>
      </dgm:t>
    </dgm:pt>
    <dgm:pt modelId="{D474DB09-5116-B747-BEF9-B219682AC4BC}" type="parTrans" cxnId="{9C85F2DF-ECF5-534F-B599-CBF8DA0CDF5C}">
      <dgm:prSet/>
      <dgm:spPr/>
      <dgm:t>
        <a:bodyPr/>
        <a:lstStyle/>
        <a:p>
          <a:endParaRPr kumimoji="1" lang="ja-JP" altLang="en-US"/>
        </a:p>
      </dgm:t>
    </dgm:pt>
    <dgm:pt modelId="{04FA77C7-9022-8B4E-9295-8361623B73FB}" type="sibTrans" cxnId="{9C85F2DF-ECF5-534F-B599-CBF8DA0CDF5C}">
      <dgm:prSet/>
      <dgm:spPr/>
      <dgm:t>
        <a:bodyPr/>
        <a:lstStyle/>
        <a:p>
          <a:endParaRPr kumimoji="1" lang="ja-JP" altLang="en-US"/>
        </a:p>
      </dgm:t>
    </dgm:pt>
    <dgm:pt modelId="{5A44189B-3D0C-CC45-AD3A-31DA6D5AECC1}">
      <dgm:prSet phldrT="[テキスト]"/>
      <dgm:spPr/>
      <dgm:t>
        <a:bodyPr/>
        <a:lstStyle/>
        <a:p>
          <a:r>
            <a:rPr kumimoji="1" lang="ja-JP" altLang="en-US" dirty="0" smtClean="0"/>
            <a:t>引退した兵士が働く</a:t>
          </a:r>
          <a:endParaRPr kumimoji="1" lang="ja-JP" altLang="en-US" dirty="0"/>
        </a:p>
      </dgm:t>
    </dgm:pt>
    <dgm:pt modelId="{15D32B16-7EA5-8F48-AB8F-D0E90A851C13}" type="parTrans" cxnId="{69486D62-4954-0E4D-BDC0-1E133C1D63BC}">
      <dgm:prSet/>
      <dgm:spPr/>
      <dgm:t>
        <a:bodyPr/>
        <a:lstStyle/>
        <a:p>
          <a:endParaRPr kumimoji="1" lang="ja-JP" altLang="en-US"/>
        </a:p>
      </dgm:t>
    </dgm:pt>
    <dgm:pt modelId="{EF6A58AF-A72B-3946-99F1-419B3241CA16}" type="sibTrans" cxnId="{69486D62-4954-0E4D-BDC0-1E133C1D63BC}">
      <dgm:prSet/>
      <dgm:spPr/>
      <dgm:t>
        <a:bodyPr/>
        <a:lstStyle/>
        <a:p>
          <a:endParaRPr kumimoji="1" lang="ja-JP" altLang="en-US"/>
        </a:p>
      </dgm:t>
    </dgm:pt>
    <dgm:pt modelId="{FB2A0880-6749-5E41-B03B-E3E7419524E0}" type="pres">
      <dgm:prSet presAssocID="{3B2D31BA-804C-2E48-A6A7-FC44D3D55CD5}" presName="Name0" presStyleCnt="0">
        <dgm:presLayoutVars>
          <dgm:dir/>
          <dgm:animLvl val="lvl"/>
          <dgm:resizeHandles val="exact"/>
        </dgm:presLayoutVars>
      </dgm:prSet>
      <dgm:spPr/>
      <dgm:t>
        <a:bodyPr/>
        <a:lstStyle/>
        <a:p>
          <a:endParaRPr kumimoji="1" lang="ja-JP" altLang="en-US"/>
        </a:p>
      </dgm:t>
    </dgm:pt>
    <dgm:pt modelId="{E9D4AA26-7A9F-2F47-9975-6CACF7E9F06C}" type="pres">
      <dgm:prSet presAssocID="{8E10FBAC-B288-ED44-A809-38499566CCCA}" presName="linNode" presStyleCnt="0"/>
      <dgm:spPr/>
    </dgm:pt>
    <dgm:pt modelId="{E5E3EB25-2F2A-5443-98AD-58DAA03215F8}" type="pres">
      <dgm:prSet presAssocID="{8E10FBAC-B288-ED44-A809-38499566CCCA}" presName="parentText" presStyleLbl="node1" presStyleIdx="0" presStyleCnt="3">
        <dgm:presLayoutVars>
          <dgm:chMax val="1"/>
          <dgm:bulletEnabled val="1"/>
        </dgm:presLayoutVars>
      </dgm:prSet>
      <dgm:spPr/>
      <dgm:t>
        <a:bodyPr/>
        <a:lstStyle/>
        <a:p>
          <a:endParaRPr kumimoji="1" lang="ja-JP" altLang="en-US"/>
        </a:p>
      </dgm:t>
    </dgm:pt>
    <dgm:pt modelId="{561D4C75-6930-AB46-B5F9-10E7E4EC137A}" type="pres">
      <dgm:prSet presAssocID="{8E10FBAC-B288-ED44-A809-38499566CCCA}" presName="descendantText" presStyleLbl="alignAccFollowNode1" presStyleIdx="0" presStyleCnt="3">
        <dgm:presLayoutVars>
          <dgm:bulletEnabled val="1"/>
        </dgm:presLayoutVars>
      </dgm:prSet>
      <dgm:spPr/>
      <dgm:t>
        <a:bodyPr/>
        <a:lstStyle/>
        <a:p>
          <a:endParaRPr kumimoji="1" lang="ja-JP" altLang="en-US"/>
        </a:p>
      </dgm:t>
    </dgm:pt>
    <dgm:pt modelId="{B65E8463-5A66-474D-AF64-813A7AC9D060}" type="pres">
      <dgm:prSet presAssocID="{6227E34F-401D-B942-8FD6-569564CDCE49}" presName="sp" presStyleCnt="0"/>
      <dgm:spPr/>
    </dgm:pt>
    <dgm:pt modelId="{E2DE5ECA-9202-5245-AAE7-E69E530FC935}" type="pres">
      <dgm:prSet presAssocID="{127106A6-D327-5C41-8B00-6200421917B3}" presName="linNode" presStyleCnt="0"/>
      <dgm:spPr/>
    </dgm:pt>
    <dgm:pt modelId="{37300EC7-FF9C-E744-BFF8-7C552A8E53A5}" type="pres">
      <dgm:prSet presAssocID="{127106A6-D327-5C41-8B00-6200421917B3}" presName="parentText" presStyleLbl="node1" presStyleIdx="1" presStyleCnt="3">
        <dgm:presLayoutVars>
          <dgm:chMax val="1"/>
          <dgm:bulletEnabled val="1"/>
        </dgm:presLayoutVars>
      </dgm:prSet>
      <dgm:spPr/>
      <dgm:t>
        <a:bodyPr/>
        <a:lstStyle/>
        <a:p>
          <a:endParaRPr kumimoji="1" lang="ja-JP" altLang="en-US"/>
        </a:p>
      </dgm:t>
    </dgm:pt>
    <dgm:pt modelId="{32D24224-921B-6540-BD3D-15245F7C3822}" type="pres">
      <dgm:prSet presAssocID="{127106A6-D327-5C41-8B00-6200421917B3}" presName="descendantText" presStyleLbl="alignAccFollowNode1" presStyleIdx="1" presStyleCnt="3">
        <dgm:presLayoutVars>
          <dgm:bulletEnabled val="1"/>
        </dgm:presLayoutVars>
      </dgm:prSet>
      <dgm:spPr/>
      <dgm:t>
        <a:bodyPr/>
        <a:lstStyle/>
        <a:p>
          <a:endParaRPr kumimoji="1" lang="ja-JP" altLang="en-US"/>
        </a:p>
      </dgm:t>
    </dgm:pt>
    <dgm:pt modelId="{5E019882-3218-2B45-8C6C-5C23A080A665}" type="pres">
      <dgm:prSet presAssocID="{AE91D1B9-5716-6940-B563-E71D7D60F3F7}" presName="sp" presStyleCnt="0"/>
      <dgm:spPr/>
    </dgm:pt>
    <dgm:pt modelId="{4290E242-EFDB-854D-B609-997AE389FA7A}" type="pres">
      <dgm:prSet presAssocID="{30F97FCC-4669-0242-A628-CFFCE515B8B2}" presName="linNode" presStyleCnt="0"/>
      <dgm:spPr/>
    </dgm:pt>
    <dgm:pt modelId="{C5C5FF8B-756B-4346-BFBA-09B60AE60B88}" type="pres">
      <dgm:prSet presAssocID="{30F97FCC-4669-0242-A628-CFFCE515B8B2}" presName="parentText" presStyleLbl="node1" presStyleIdx="2" presStyleCnt="3">
        <dgm:presLayoutVars>
          <dgm:chMax val="1"/>
          <dgm:bulletEnabled val="1"/>
        </dgm:presLayoutVars>
      </dgm:prSet>
      <dgm:spPr/>
      <dgm:t>
        <a:bodyPr/>
        <a:lstStyle/>
        <a:p>
          <a:endParaRPr kumimoji="1" lang="ja-JP" altLang="en-US"/>
        </a:p>
      </dgm:t>
    </dgm:pt>
    <dgm:pt modelId="{7C1D5AB6-CFBA-B046-9738-076754BBD23E}" type="pres">
      <dgm:prSet presAssocID="{30F97FCC-4669-0242-A628-CFFCE515B8B2}" presName="descendantText" presStyleLbl="alignAccFollowNode1" presStyleIdx="2" presStyleCnt="3">
        <dgm:presLayoutVars>
          <dgm:bulletEnabled val="1"/>
        </dgm:presLayoutVars>
      </dgm:prSet>
      <dgm:spPr/>
      <dgm:t>
        <a:bodyPr/>
        <a:lstStyle/>
        <a:p>
          <a:endParaRPr kumimoji="1" lang="ja-JP" altLang="en-US"/>
        </a:p>
      </dgm:t>
    </dgm:pt>
  </dgm:ptLst>
  <dgm:cxnLst>
    <dgm:cxn modelId="{F04BB254-7279-6B49-8746-A92B78F08189}" srcId="{127106A6-D327-5C41-8B00-6200421917B3}" destId="{E22BC79E-C512-7843-B2FD-FA74220C858A}" srcOrd="0" destOrd="0" parTransId="{43788F19-41C1-3F4F-BBDC-0BE143641BAC}" sibTransId="{BFCD025F-3824-3D44-9509-FB2C589B0113}"/>
    <dgm:cxn modelId="{BF0D16E9-2328-1546-9D6B-D34CCB4449B2}" srcId="{3B2D31BA-804C-2E48-A6A7-FC44D3D55CD5}" destId="{8E10FBAC-B288-ED44-A809-38499566CCCA}" srcOrd="0" destOrd="0" parTransId="{D9E63232-D490-B242-91BA-D6C0637E4060}" sibTransId="{6227E34F-401D-B942-8FD6-569564CDCE49}"/>
    <dgm:cxn modelId="{5DD7BC05-1899-2B4F-899E-8B63FA9537FF}" type="presOf" srcId="{617BDA9C-9CC4-AA45-A2CD-9E278C5BCF9B}" destId="{561D4C75-6930-AB46-B5F9-10E7E4EC137A}" srcOrd="0" destOrd="0" presId="urn:microsoft.com/office/officeart/2005/8/layout/vList5"/>
    <dgm:cxn modelId="{F6030903-9848-724F-B5DF-953F4DC4015E}" type="presOf" srcId="{30F97FCC-4669-0242-A628-CFFCE515B8B2}" destId="{C5C5FF8B-756B-4346-BFBA-09B60AE60B88}" srcOrd="0" destOrd="0" presId="urn:microsoft.com/office/officeart/2005/8/layout/vList5"/>
    <dgm:cxn modelId="{3A3F6A83-782D-314F-B092-EB8997E7EB0C}" type="presOf" srcId="{8E10FBAC-B288-ED44-A809-38499566CCCA}" destId="{E5E3EB25-2F2A-5443-98AD-58DAA03215F8}" srcOrd="0" destOrd="0" presId="urn:microsoft.com/office/officeart/2005/8/layout/vList5"/>
    <dgm:cxn modelId="{9C85F2DF-ECF5-534F-B599-CBF8DA0CDF5C}" srcId="{8E10FBAC-B288-ED44-A809-38499566CCCA}" destId="{FB5D18FF-E559-034B-B398-874DCD7183DB}" srcOrd="2" destOrd="0" parTransId="{D474DB09-5116-B747-BEF9-B219682AC4BC}" sibTransId="{04FA77C7-9022-8B4E-9295-8361623B73FB}"/>
    <dgm:cxn modelId="{69486D62-4954-0E4D-BDC0-1E133C1D63BC}" srcId="{127106A6-D327-5C41-8B00-6200421917B3}" destId="{5A44189B-3D0C-CC45-AD3A-31DA6D5AECC1}" srcOrd="2" destOrd="0" parTransId="{15D32B16-7EA5-8F48-AB8F-D0E90A851C13}" sibTransId="{EF6A58AF-A72B-3946-99F1-419B3241CA16}"/>
    <dgm:cxn modelId="{266DA909-9097-FA42-A52E-38ECCD161FD4}" type="presOf" srcId="{127106A6-D327-5C41-8B00-6200421917B3}" destId="{37300EC7-FF9C-E744-BFF8-7C552A8E53A5}" srcOrd="0" destOrd="0" presId="urn:microsoft.com/office/officeart/2005/8/layout/vList5"/>
    <dgm:cxn modelId="{C443411E-AFA3-F740-A30D-BB2C000185A1}" type="presOf" srcId="{7CB54DBF-3BB3-D04E-9D4A-21E1E1246732}" destId="{32D24224-921B-6540-BD3D-15245F7C3822}" srcOrd="0" destOrd="1" presId="urn:microsoft.com/office/officeart/2005/8/layout/vList5"/>
    <dgm:cxn modelId="{F0190F16-719A-344C-8365-05AE72AFDE26}" type="presOf" srcId="{5A44189B-3D0C-CC45-AD3A-31DA6D5AECC1}" destId="{32D24224-921B-6540-BD3D-15245F7C3822}" srcOrd="0" destOrd="2" presId="urn:microsoft.com/office/officeart/2005/8/layout/vList5"/>
    <dgm:cxn modelId="{E3B26C08-3F29-1940-8860-6A930A386BE5}" srcId="{8E10FBAC-B288-ED44-A809-38499566CCCA}" destId="{11EC7224-2E72-3543-8B39-8354B1F1244B}" srcOrd="1" destOrd="0" parTransId="{A8E746B2-C964-F140-BEC9-9FD26478B592}" sibTransId="{DD094F7A-1A96-2D4B-99AC-F09D979A9614}"/>
    <dgm:cxn modelId="{C39C512C-4501-7E40-B78B-07E4CDC587A6}" type="presOf" srcId="{FB5D18FF-E559-034B-B398-874DCD7183DB}" destId="{561D4C75-6930-AB46-B5F9-10E7E4EC137A}" srcOrd="0" destOrd="2" presId="urn:microsoft.com/office/officeart/2005/8/layout/vList5"/>
    <dgm:cxn modelId="{56C5B7CA-A5E3-D34F-BCA7-699E2702428B}" type="presOf" srcId="{11EC7224-2E72-3543-8B39-8354B1F1244B}" destId="{561D4C75-6930-AB46-B5F9-10E7E4EC137A}" srcOrd="0" destOrd="1" presId="urn:microsoft.com/office/officeart/2005/8/layout/vList5"/>
    <dgm:cxn modelId="{094A2CE7-883D-D945-B613-B256E2FDBBF7}" type="presOf" srcId="{3B2D31BA-804C-2E48-A6A7-FC44D3D55CD5}" destId="{FB2A0880-6749-5E41-B03B-E3E7419524E0}" srcOrd="0" destOrd="0" presId="urn:microsoft.com/office/officeart/2005/8/layout/vList5"/>
    <dgm:cxn modelId="{63D0A712-D35C-DE44-BAD1-22A55D3FD165}" srcId="{30F97FCC-4669-0242-A628-CFFCE515B8B2}" destId="{56E8C7A3-81FD-E340-9819-B9AAC4DAACA9}" srcOrd="0" destOrd="0" parTransId="{2640DECC-E342-AC4F-8802-303322257B65}" sibTransId="{2F070E48-D814-2241-87C5-408AF3422278}"/>
    <dgm:cxn modelId="{27ECCABC-1E1D-B745-8718-C91EB90A4FDA}" type="presOf" srcId="{E22BC79E-C512-7843-B2FD-FA74220C858A}" destId="{32D24224-921B-6540-BD3D-15245F7C3822}" srcOrd="0" destOrd="0" presId="urn:microsoft.com/office/officeart/2005/8/layout/vList5"/>
    <dgm:cxn modelId="{2FE295BB-A605-8D4D-8131-D6E91683CECD}" srcId="{30F97FCC-4669-0242-A628-CFFCE515B8B2}" destId="{4ABDE966-C115-CC46-A430-677E308880E2}" srcOrd="1" destOrd="0" parTransId="{3356FB67-985D-1A4F-A874-43376DA26523}" sibTransId="{26BA6F80-5DEF-8045-AA40-975813CC6F1D}"/>
    <dgm:cxn modelId="{37FC2DC5-FF55-F343-85F0-BC8E96D5C6D4}" srcId="{127106A6-D327-5C41-8B00-6200421917B3}" destId="{7CB54DBF-3BB3-D04E-9D4A-21E1E1246732}" srcOrd="1" destOrd="0" parTransId="{2AD06F2A-84F6-1B46-8E6B-B515004741F1}" sibTransId="{DC4AC29D-43D1-9549-8F2A-82D416948313}"/>
    <dgm:cxn modelId="{747EDDFD-26AB-DC4D-813A-DA34FA43EE9B}" srcId="{3B2D31BA-804C-2E48-A6A7-FC44D3D55CD5}" destId="{30F97FCC-4669-0242-A628-CFFCE515B8B2}" srcOrd="2" destOrd="0" parTransId="{1D386F79-FFB1-AA49-BE7C-D4D399ED4C6E}" sibTransId="{228F19D9-9DA7-B44F-B1F6-0BC9AC8AA2A6}"/>
    <dgm:cxn modelId="{1BE1A7C8-D518-D349-8CD6-EF19389E7E85}" type="presOf" srcId="{4ABDE966-C115-CC46-A430-677E308880E2}" destId="{7C1D5AB6-CFBA-B046-9738-076754BBD23E}" srcOrd="0" destOrd="1" presId="urn:microsoft.com/office/officeart/2005/8/layout/vList5"/>
    <dgm:cxn modelId="{257655F8-F36C-7245-AE33-6F84B45EF583}" srcId="{3B2D31BA-804C-2E48-A6A7-FC44D3D55CD5}" destId="{127106A6-D327-5C41-8B00-6200421917B3}" srcOrd="1" destOrd="0" parTransId="{229CFE78-A162-3D45-9B27-41710F1294A5}" sibTransId="{AE91D1B9-5716-6940-B563-E71D7D60F3F7}"/>
    <dgm:cxn modelId="{8BA4CE04-8BF9-1442-A1CA-145BA72292A4}" type="presOf" srcId="{56E8C7A3-81FD-E340-9819-B9AAC4DAACA9}" destId="{7C1D5AB6-CFBA-B046-9738-076754BBD23E}" srcOrd="0" destOrd="0" presId="urn:microsoft.com/office/officeart/2005/8/layout/vList5"/>
    <dgm:cxn modelId="{827A1F35-0AC6-264A-947F-4A01F4B6DC35}" srcId="{8E10FBAC-B288-ED44-A809-38499566CCCA}" destId="{617BDA9C-9CC4-AA45-A2CD-9E278C5BCF9B}" srcOrd="0" destOrd="0" parTransId="{0643BE98-4773-B641-A69F-3A05142F2828}" sibTransId="{03004B79-17D9-1D43-B659-5184D8B0B91C}"/>
    <dgm:cxn modelId="{F8B4A1DF-79C0-124B-944D-60FE170995F9}" type="presParOf" srcId="{FB2A0880-6749-5E41-B03B-E3E7419524E0}" destId="{E9D4AA26-7A9F-2F47-9975-6CACF7E9F06C}" srcOrd="0" destOrd="0" presId="urn:microsoft.com/office/officeart/2005/8/layout/vList5"/>
    <dgm:cxn modelId="{18F26923-9412-8045-9DE7-64F00A1EAB79}" type="presParOf" srcId="{E9D4AA26-7A9F-2F47-9975-6CACF7E9F06C}" destId="{E5E3EB25-2F2A-5443-98AD-58DAA03215F8}" srcOrd="0" destOrd="0" presId="urn:microsoft.com/office/officeart/2005/8/layout/vList5"/>
    <dgm:cxn modelId="{66432FA0-0537-674F-9B2F-8E91E6DB54AE}" type="presParOf" srcId="{E9D4AA26-7A9F-2F47-9975-6CACF7E9F06C}" destId="{561D4C75-6930-AB46-B5F9-10E7E4EC137A}" srcOrd="1" destOrd="0" presId="urn:microsoft.com/office/officeart/2005/8/layout/vList5"/>
    <dgm:cxn modelId="{9C07131A-7E37-AA4A-8345-0F4BE228B359}" type="presParOf" srcId="{FB2A0880-6749-5E41-B03B-E3E7419524E0}" destId="{B65E8463-5A66-474D-AF64-813A7AC9D060}" srcOrd="1" destOrd="0" presId="urn:microsoft.com/office/officeart/2005/8/layout/vList5"/>
    <dgm:cxn modelId="{9F5E1413-71DD-EF48-9CE6-0462C4A0406E}" type="presParOf" srcId="{FB2A0880-6749-5E41-B03B-E3E7419524E0}" destId="{E2DE5ECA-9202-5245-AAE7-E69E530FC935}" srcOrd="2" destOrd="0" presId="urn:microsoft.com/office/officeart/2005/8/layout/vList5"/>
    <dgm:cxn modelId="{7A65AFE6-306F-7A45-B14F-525E76307C9F}" type="presParOf" srcId="{E2DE5ECA-9202-5245-AAE7-E69E530FC935}" destId="{37300EC7-FF9C-E744-BFF8-7C552A8E53A5}" srcOrd="0" destOrd="0" presId="urn:microsoft.com/office/officeart/2005/8/layout/vList5"/>
    <dgm:cxn modelId="{37FB7AAC-534F-F847-A068-CA23AEEDA7D8}" type="presParOf" srcId="{E2DE5ECA-9202-5245-AAE7-E69E530FC935}" destId="{32D24224-921B-6540-BD3D-15245F7C3822}" srcOrd="1" destOrd="0" presId="urn:microsoft.com/office/officeart/2005/8/layout/vList5"/>
    <dgm:cxn modelId="{93A740C7-1068-3549-831F-8D10E330444A}" type="presParOf" srcId="{FB2A0880-6749-5E41-B03B-E3E7419524E0}" destId="{5E019882-3218-2B45-8C6C-5C23A080A665}" srcOrd="3" destOrd="0" presId="urn:microsoft.com/office/officeart/2005/8/layout/vList5"/>
    <dgm:cxn modelId="{6F468FA7-0DC3-1949-9E24-A4B72EE56C70}" type="presParOf" srcId="{FB2A0880-6749-5E41-B03B-E3E7419524E0}" destId="{4290E242-EFDB-854D-B609-997AE389FA7A}" srcOrd="4" destOrd="0" presId="urn:microsoft.com/office/officeart/2005/8/layout/vList5"/>
    <dgm:cxn modelId="{241F5261-3062-4849-9C52-299AB95F56FB}" type="presParOf" srcId="{4290E242-EFDB-854D-B609-997AE389FA7A}" destId="{C5C5FF8B-756B-4346-BFBA-09B60AE60B88}" srcOrd="0" destOrd="0" presId="urn:microsoft.com/office/officeart/2005/8/layout/vList5"/>
    <dgm:cxn modelId="{4FC1AA79-3B06-5B42-BEE8-147D1C51EBD3}" type="presParOf" srcId="{4290E242-EFDB-854D-B609-997AE389FA7A}" destId="{7C1D5AB6-CFBA-B046-9738-076754BBD2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8885B1-8CB3-C247-93B0-033FE02D6A64}"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kumimoji="1" lang="ja-JP" altLang="en-US"/>
        </a:p>
      </dgm:t>
    </dgm:pt>
    <dgm:pt modelId="{2A583E92-566A-3D48-8B12-2E6B4E3709B6}">
      <dgm:prSet phldrT="[テキスト]"/>
      <dgm:spPr/>
      <dgm:t>
        <a:bodyPr/>
        <a:lstStyle/>
        <a:p>
          <a:r>
            <a:rPr kumimoji="1" lang="en-US" altLang="ja-JP" dirty="0" smtClean="0"/>
            <a:t>NGO</a:t>
          </a:r>
          <a:endParaRPr kumimoji="1" lang="ja-JP" altLang="en-US" dirty="0"/>
        </a:p>
      </dgm:t>
    </dgm:pt>
    <dgm:pt modelId="{B2C3B776-7D9B-0F49-AE13-794239388F0B}" type="parTrans" cxnId="{7A44479E-3ECE-F545-8C74-C32250A266A0}">
      <dgm:prSet/>
      <dgm:spPr/>
      <dgm:t>
        <a:bodyPr/>
        <a:lstStyle/>
        <a:p>
          <a:endParaRPr kumimoji="1" lang="ja-JP" altLang="en-US"/>
        </a:p>
      </dgm:t>
    </dgm:pt>
    <dgm:pt modelId="{14D48EA5-300E-324B-B274-943CEE9ECD3B}" type="sibTrans" cxnId="{7A44479E-3ECE-F545-8C74-C32250A266A0}">
      <dgm:prSet/>
      <dgm:spPr/>
      <dgm:t>
        <a:bodyPr/>
        <a:lstStyle/>
        <a:p>
          <a:endParaRPr kumimoji="1" lang="ja-JP" altLang="en-US"/>
        </a:p>
      </dgm:t>
    </dgm:pt>
    <dgm:pt modelId="{2830DB8F-29F2-3947-928B-F4A45812DF3C}">
      <dgm:prSet phldrT="[テキスト]"/>
      <dgm:spPr/>
      <dgm:t>
        <a:bodyPr/>
        <a:lstStyle/>
        <a:p>
          <a:r>
            <a:rPr kumimoji="1" lang="ja-JP" altLang="en-US" dirty="0" smtClean="0"/>
            <a:t>中立的な立場</a:t>
          </a:r>
          <a:endParaRPr kumimoji="1" lang="ja-JP" altLang="en-US" dirty="0"/>
        </a:p>
      </dgm:t>
    </dgm:pt>
    <dgm:pt modelId="{442F639F-B557-B44B-B22F-5F12D055674D}" type="parTrans" cxnId="{93C2F266-613D-8346-8650-419C809C21B8}">
      <dgm:prSet/>
      <dgm:spPr/>
      <dgm:t>
        <a:bodyPr/>
        <a:lstStyle/>
        <a:p>
          <a:endParaRPr kumimoji="1" lang="ja-JP" altLang="en-US"/>
        </a:p>
      </dgm:t>
    </dgm:pt>
    <dgm:pt modelId="{445C4996-FF77-D34B-B070-CFEE0829BBF2}" type="sibTrans" cxnId="{93C2F266-613D-8346-8650-419C809C21B8}">
      <dgm:prSet/>
      <dgm:spPr/>
      <dgm:t>
        <a:bodyPr/>
        <a:lstStyle/>
        <a:p>
          <a:endParaRPr kumimoji="1" lang="ja-JP" altLang="en-US"/>
        </a:p>
      </dgm:t>
    </dgm:pt>
    <dgm:pt modelId="{56154A13-2A24-6446-BA3F-B7C5FA6C37DF}">
      <dgm:prSet phldrT="[テキスト]"/>
      <dgm:spPr/>
      <dgm:t>
        <a:bodyPr/>
        <a:lstStyle/>
        <a:p>
          <a:r>
            <a:rPr kumimoji="1" lang="ja-JP" altLang="en-US" dirty="0" smtClean="0"/>
            <a:t>根本的な解決にはならない</a:t>
          </a:r>
          <a:endParaRPr kumimoji="1" lang="ja-JP" altLang="en-US" dirty="0"/>
        </a:p>
      </dgm:t>
    </dgm:pt>
    <dgm:pt modelId="{BE898DB8-77F2-1345-B0CF-667A54DD073F}" type="parTrans" cxnId="{495971F8-1B85-C146-A9BF-193556DDBD86}">
      <dgm:prSet/>
      <dgm:spPr/>
      <dgm:t>
        <a:bodyPr/>
        <a:lstStyle/>
        <a:p>
          <a:endParaRPr kumimoji="1" lang="ja-JP" altLang="en-US"/>
        </a:p>
      </dgm:t>
    </dgm:pt>
    <dgm:pt modelId="{24EC541D-ECF5-094A-84A8-3AB90DD26D29}" type="sibTrans" cxnId="{495971F8-1B85-C146-A9BF-193556DDBD86}">
      <dgm:prSet/>
      <dgm:spPr/>
      <dgm:t>
        <a:bodyPr/>
        <a:lstStyle/>
        <a:p>
          <a:endParaRPr kumimoji="1" lang="ja-JP" altLang="en-US"/>
        </a:p>
      </dgm:t>
    </dgm:pt>
    <dgm:pt modelId="{C8F1D956-5C1A-B242-AFF3-277D18920FDA}">
      <dgm:prSet phldrT="[テキスト]"/>
      <dgm:spPr/>
      <dgm:t>
        <a:bodyPr/>
        <a:lstStyle/>
        <a:p>
          <a:r>
            <a:rPr kumimoji="1" lang="ja-JP" altLang="en-US" dirty="0" smtClean="0"/>
            <a:t>裁判所</a:t>
          </a:r>
          <a:endParaRPr kumimoji="1" lang="ja-JP" altLang="en-US" dirty="0"/>
        </a:p>
      </dgm:t>
    </dgm:pt>
    <dgm:pt modelId="{B0D6EBE1-BD1B-1D49-8074-45224FB89453}" type="parTrans" cxnId="{D86ADED0-093C-B94B-87D4-9AF7295D20E0}">
      <dgm:prSet/>
      <dgm:spPr/>
      <dgm:t>
        <a:bodyPr/>
        <a:lstStyle/>
        <a:p>
          <a:endParaRPr kumimoji="1" lang="ja-JP" altLang="en-US"/>
        </a:p>
      </dgm:t>
    </dgm:pt>
    <dgm:pt modelId="{62041FF5-AF74-D444-9EED-4ECBA8360BF9}" type="sibTrans" cxnId="{D86ADED0-093C-B94B-87D4-9AF7295D20E0}">
      <dgm:prSet/>
      <dgm:spPr/>
      <dgm:t>
        <a:bodyPr/>
        <a:lstStyle/>
        <a:p>
          <a:endParaRPr kumimoji="1" lang="ja-JP" altLang="en-US"/>
        </a:p>
      </dgm:t>
    </dgm:pt>
    <dgm:pt modelId="{CE9DF472-69E8-C84C-B800-608BC283DC4D}">
      <dgm:prSet phldrT="[テキスト]"/>
      <dgm:spPr/>
      <dgm:t>
        <a:bodyPr/>
        <a:lstStyle/>
        <a:p>
          <a:r>
            <a:rPr kumimoji="1" lang="ja-JP" altLang="en-US" dirty="0" smtClean="0"/>
            <a:t>汚職</a:t>
          </a:r>
          <a:endParaRPr kumimoji="1" lang="ja-JP" altLang="en-US" dirty="0"/>
        </a:p>
      </dgm:t>
    </dgm:pt>
    <dgm:pt modelId="{7590E1F9-EB67-C44B-BB9E-1167E3C6E732}" type="parTrans" cxnId="{496131CF-5509-6244-98D6-DE6A98CF9077}">
      <dgm:prSet/>
      <dgm:spPr/>
      <dgm:t>
        <a:bodyPr/>
        <a:lstStyle/>
        <a:p>
          <a:endParaRPr kumimoji="1" lang="ja-JP" altLang="en-US"/>
        </a:p>
      </dgm:t>
    </dgm:pt>
    <dgm:pt modelId="{ED2ACD3B-2DF6-7541-8C63-019F29D96461}" type="sibTrans" cxnId="{496131CF-5509-6244-98D6-DE6A98CF9077}">
      <dgm:prSet/>
      <dgm:spPr/>
      <dgm:t>
        <a:bodyPr/>
        <a:lstStyle/>
        <a:p>
          <a:endParaRPr kumimoji="1" lang="ja-JP" altLang="en-US"/>
        </a:p>
      </dgm:t>
    </dgm:pt>
    <dgm:pt modelId="{6E59ABE9-8E7E-D248-83DB-DF9511ED25A9}">
      <dgm:prSet phldrT="[テキスト]"/>
      <dgm:spPr/>
      <dgm:t>
        <a:bodyPr/>
        <a:lstStyle/>
        <a:p>
          <a:r>
            <a:rPr kumimoji="1" lang="ja-JP" altLang="en-US" dirty="0" smtClean="0"/>
            <a:t>高額な弁護士費用</a:t>
          </a:r>
          <a:r>
            <a:rPr kumimoji="1" lang="en-US" altLang="ja-JP" dirty="0" smtClean="0"/>
            <a:t>/</a:t>
          </a:r>
          <a:r>
            <a:rPr kumimoji="1" lang="ja-JP" altLang="en-US" dirty="0" smtClean="0"/>
            <a:t>裁判費用</a:t>
          </a:r>
          <a:endParaRPr kumimoji="1" lang="ja-JP" altLang="en-US" dirty="0"/>
        </a:p>
      </dgm:t>
    </dgm:pt>
    <dgm:pt modelId="{D97A19D4-FC9E-564C-AD76-DE72BE1BFC58}" type="parTrans" cxnId="{1490D838-9443-864A-893A-5B61A4B1E6C8}">
      <dgm:prSet/>
      <dgm:spPr/>
      <dgm:t>
        <a:bodyPr/>
        <a:lstStyle/>
        <a:p>
          <a:endParaRPr kumimoji="1" lang="ja-JP" altLang="en-US"/>
        </a:p>
      </dgm:t>
    </dgm:pt>
    <dgm:pt modelId="{547A333F-8088-5D4D-8867-8AA820FD0370}" type="sibTrans" cxnId="{1490D838-9443-864A-893A-5B61A4B1E6C8}">
      <dgm:prSet/>
      <dgm:spPr/>
      <dgm:t>
        <a:bodyPr/>
        <a:lstStyle/>
        <a:p>
          <a:endParaRPr kumimoji="1" lang="ja-JP" altLang="en-US"/>
        </a:p>
      </dgm:t>
    </dgm:pt>
    <dgm:pt modelId="{49C4D9FE-3CFE-C444-A71D-57876DDBB311}">
      <dgm:prSet phldrT="[テキスト]"/>
      <dgm:spPr/>
      <dgm:t>
        <a:bodyPr/>
        <a:lstStyle/>
        <a:p>
          <a:r>
            <a:rPr kumimoji="1" lang="ja-JP" altLang="en-US" dirty="0" smtClean="0"/>
            <a:t>陳情</a:t>
          </a:r>
          <a:endParaRPr kumimoji="1" lang="ja-JP" altLang="en-US" dirty="0"/>
        </a:p>
      </dgm:t>
    </dgm:pt>
    <dgm:pt modelId="{6589BD4B-E868-3B45-93F5-48E971AC9E71}" type="parTrans" cxnId="{D34CA8CB-3C70-8F47-88E1-20C3D7020DE3}">
      <dgm:prSet/>
      <dgm:spPr/>
      <dgm:t>
        <a:bodyPr/>
        <a:lstStyle/>
        <a:p>
          <a:endParaRPr kumimoji="1" lang="ja-JP" altLang="en-US"/>
        </a:p>
      </dgm:t>
    </dgm:pt>
    <dgm:pt modelId="{497BA81E-FA9E-4A4C-81D3-B2B374F724D6}" type="sibTrans" cxnId="{D34CA8CB-3C70-8F47-88E1-20C3D7020DE3}">
      <dgm:prSet/>
      <dgm:spPr/>
      <dgm:t>
        <a:bodyPr/>
        <a:lstStyle/>
        <a:p>
          <a:endParaRPr kumimoji="1" lang="ja-JP" altLang="en-US"/>
        </a:p>
      </dgm:t>
    </dgm:pt>
    <dgm:pt modelId="{EE196BD3-8A38-9843-912C-0286CF39D72F}">
      <dgm:prSet phldrT="[テキスト]"/>
      <dgm:spPr/>
      <dgm:t>
        <a:bodyPr/>
        <a:lstStyle/>
        <a:p>
          <a:r>
            <a:rPr kumimoji="1" lang="ja-JP" altLang="en-US" dirty="0" smtClean="0"/>
            <a:t>アクセスは容易</a:t>
          </a:r>
          <a:endParaRPr kumimoji="1" lang="ja-JP" altLang="en-US" dirty="0"/>
        </a:p>
      </dgm:t>
    </dgm:pt>
    <dgm:pt modelId="{1234344A-FF5C-2F4B-9635-ED4135B98975}" type="parTrans" cxnId="{047413E8-6F49-704B-A1A5-1EBF6251089E}">
      <dgm:prSet/>
      <dgm:spPr/>
      <dgm:t>
        <a:bodyPr/>
        <a:lstStyle/>
        <a:p>
          <a:endParaRPr kumimoji="1" lang="ja-JP" altLang="en-US"/>
        </a:p>
      </dgm:t>
    </dgm:pt>
    <dgm:pt modelId="{B4258741-77F7-C642-9E36-871EE016D2E4}" type="sibTrans" cxnId="{047413E8-6F49-704B-A1A5-1EBF6251089E}">
      <dgm:prSet/>
      <dgm:spPr/>
      <dgm:t>
        <a:bodyPr/>
        <a:lstStyle/>
        <a:p>
          <a:endParaRPr kumimoji="1" lang="ja-JP" altLang="en-US"/>
        </a:p>
      </dgm:t>
    </dgm:pt>
    <dgm:pt modelId="{F7CE10FD-325B-5441-8452-AC139CC394F3}">
      <dgm:prSet phldrT="[テキスト]"/>
      <dgm:spPr/>
      <dgm:t>
        <a:bodyPr/>
        <a:lstStyle/>
        <a:p>
          <a:r>
            <a:rPr kumimoji="1" lang="ja-JP" altLang="en-US" dirty="0" smtClean="0"/>
            <a:t>リスクがある</a:t>
          </a:r>
          <a:endParaRPr kumimoji="1" lang="ja-JP" altLang="en-US" dirty="0"/>
        </a:p>
      </dgm:t>
    </dgm:pt>
    <dgm:pt modelId="{70343B1D-3A82-C246-ADA3-D0390D1A2A60}" type="parTrans" cxnId="{83CCBDFB-6CBB-A142-8EDD-D35C5291B87A}">
      <dgm:prSet/>
      <dgm:spPr/>
      <dgm:t>
        <a:bodyPr/>
        <a:lstStyle/>
        <a:p>
          <a:endParaRPr kumimoji="1" lang="ja-JP" altLang="en-US"/>
        </a:p>
      </dgm:t>
    </dgm:pt>
    <dgm:pt modelId="{650DB568-7BE7-ED45-AA59-BB42AB9BB756}" type="sibTrans" cxnId="{83CCBDFB-6CBB-A142-8EDD-D35C5291B87A}">
      <dgm:prSet/>
      <dgm:spPr/>
      <dgm:t>
        <a:bodyPr/>
        <a:lstStyle/>
        <a:p>
          <a:endParaRPr kumimoji="1" lang="ja-JP" altLang="en-US"/>
        </a:p>
      </dgm:t>
    </dgm:pt>
    <dgm:pt modelId="{324462F4-57BF-5E4A-A67C-40F81A84EF8C}">
      <dgm:prSet phldrT="[テキスト]"/>
      <dgm:spPr/>
      <dgm:t>
        <a:bodyPr/>
        <a:lstStyle/>
        <a:p>
          <a:r>
            <a:rPr kumimoji="1" lang="ja-JP" altLang="en-US" dirty="0" smtClean="0"/>
            <a:t>農民からの信頼を得ている</a:t>
          </a:r>
          <a:endParaRPr kumimoji="1" lang="ja-JP" altLang="en-US" dirty="0"/>
        </a:p>
      </dgm:t>
    </dgm:pt>
    <dgm:pt modelId="{33381ABC-5BA2-E84F-8D08-454B10D42E53}" type="parTrans" cxnId="{5E1E6186-4855-DB47-9F5A-5A73A3846ECA}">
      <dgm:prSet/>
      <dgm:spPr/>
    </dgm:pt>
    <dgm:pt modelId="{8CC5DD4F-7586-7045-8868-DDCCDA068F29}" type="sibTrans" cxnId="{5E1E6186-4855-DB47-9F5A-5A73A3846ECA}">
      <dgm:prSet/>
      <dgm:spPr/>
    </dgm:pt>
    <dgm:pt modelId="{8AB07F86-EF15-0D49-82F8-1368498C1030}" type="pres">
      <dgm:prSet presAssocID="{A68885B1-8CB3-C247-93B0-033FE02D6A64}" presName="Name0" presStyleCnt="0">
        <dgm:presLayoutVars>
          <dgm:dir/>
          <dgm:animLvl val="lvl"/>
          <dgm:resizeHandles val="exact"/>
        </dgm:presLayoutVars>
      </dgm:prSet>
      <dgm:spPr/>
      <dgm:t>
        <a:bodyPr/>
        <a:lstStyle/>
        <a:p>
          <a:endParaRPr kumimoji="1" lang="ja-JP" altLang="en-US"/>
        </a:p>
      </dgm:t>
    </dgm:pt>
    <dgm:pt modelId="{42C2CD8F-0D8A-9840-B9B4-32C3B0D2B853}" type="pres">
      <dgm:prSet presAssocID="{2A583E92-566A-3D48-8B12-2E6B4E3709B6}" presName="linNode" presStyleCnt="0"/>
      <dgm:spPr/>
    </dgm:pt>
    <dgm:pt modelId="{0E7578D3-6256-EA42-9455-6C8383717990}" type="pres">
      <dgm:prSet presAssocID="{2A583E92-566A-3D48-8B12-2E6B4E3709B6}" presName="parentText" presStyleLbl="node1" presStyleIdx="0" presStyleCnt="3">
        <dgm:presLayoutVars>
          <dgm:chMax val="1"/>
          <dgm:bulletEnabled val="1"/>
        </dgm:presLayoutVars>
      </dgm:prSet>
      <dgm:spPr/>
      <dgm:t>
        <a:bodyPr/>
        <a:lstStyle/>
        <a:p>
          <a:endParaRPr kumimoji="1" lang="ja-JP" altLang="en-US"/>
        </a:p>
      </dgm:t>
    </dgm:pt>
    <dgm:pt modelId="{9F29E3D1-C0AE-0B4D-A83E-07788F103A0C}" type="pres">
      <dgm:prSet presAssocID="{2A583E92-566A-3D48-8B12-2E6B4E3709B6}" presName="descendantText" presStyleLbl="alignAccFollowNode1" presStyleIdx="0" presStyleCnt="3">
        <dgm:presLayoutVars>
          <dgm:bulletEnabled val="1"/>
        </dgm:presLayoutVars>
      </dgm:prSet>
      <dgm:spPr/>
      <dgm:t>
        <a:bodyPr/>
        <a:lstStyle/>
        <a:p>
          <a:endParaRPr kumimoji="1" lang="ja-JP" altLang="en-US"/>
        </a:p>
      </dgm:t>
    </dgm:pt>
    <dgm:pt modelId="{35EB350B-E7E4-4943-A7E0-D037E20D4421}" type="pres">
      <dgm:prSet presAssocID="{14D48EA5-300E-324B-B274-943CEE9ECD3B}" presName="sp" presStyleCnt="0"/>
      <dgm:spPr/>
    </dgm:pt>
    <dgm:pt modelId="{B039BE7E-727A-DC41-BB8E-CEA28B92EC1A}" type="pres">
      <dgm:prSet presAssocID="{C8F1D956-5C1A-B242-AFF3-277D18920FDA}" presName="linNode" presStyleCnt="0"/>
      <dgm:spPr/>
    </dgm:pt>
    <dgm:pt modelId="{564CB9A3-782F-F74F-B81C-885F932806FE}" type="pres">
      <dgm:prSet presAssocID="{C8F1D956-5C1A-B242-AFF3-277D18920FDA}" presName="parentText" presStyleLbl="node1" presStyleIdx="1" presStyleCnt="3">
        <dgm:presLayoutVars>
          <dgm:chMax val="1"/>
          <dgm:bulletEnabled val="1"/>
        </dgm:presLayoutVars>
      </dgm:prSet>
      <dgm:spPr/>
      <dgm:t>
        <a:bodyPr/>
        <a:lstStyle/>
        <a:p>
          <a:endParaRPr kumimoji="1" lang="ja-JP" altLang="en-US"/>
        </a:p>
      </dgm:t>
    </dgm:pt>
    <dgm:pt modelId="{F4CA81EE-17ED-1041-BA61-70F8810A8550}" type="pres">
      <dgm:prSet presAssocID="{C8F1D956-5C1A-B242-AFF3-277D18920FDA}" presName="descendantText" presStyleLbl="alignAccFollowNode1" presStyleIdx="1" presStyleCnt="3">
        <dgm:presLayoutVars>
          <dgm:bulletEnabled val="1"/>
        </dgm:presLayoutVars>
      </dgm:prSet>
      <dgm:spPr/>
      <dgm:t>
        <a:bodyPr/>
        <a:lstStyle/>
        <a:p>
          <a:endParaRPr kumimoji="1" lang="ja-JP" altLang="en-US"/>
        </a:p>
      </dgm:t>
    </dgm:pt>
    <dgm:pt modelId="{5618572B-9D78-5641-AEDB-B4B5FC849E65}" type="pres">
      <dgm:prSet presAssocID="{62041FF5-AF74-D444-9EED-4ECBA8360BF9}" presName="sp" presStyleCnt="0"/>
      <dgm:spPr/>
    </dgm:pt>
    <dgm:pt modelId="{FC4A20BF-6792-4845-A049-2166B5A6ADFF}" type="pres">
      <dgm:prSet presAssocID="{49C4D9FE-3CFE-C444-A71D-57876DDBB311}" presName="linNode" presStyleCnt="0"/>
      <dgm:spPr/>
    </dgm:pt>
    <dgm:pt modelId="{ADBFFFC9-C846-AA4C-A1B4-1C6889021AF9}" type="pres">
      <dgm:prSet presAssocID="{49C4D9FE-3CFE-C444-A71D-57876DDBB311}" presName="parentText" presStyleLbl="node1" presStyleIdx="2" presStyleCnt="3">
        <dgm:presLayoutVars>
          <dgm:chMax val="1"/>
          <dgm:bulletEnabled val="1"/>
        </dgm:presLayoutVars>
      </dgm:prSet>
      <dgm:spPr/>
      <dgm:t>
        <a:bodyPr/>
        <a:lstStyle/>
        <a:p>
          <a:endParaRPr kumimoji="1" lang="ja-JP" altLang="en-US"/>
        </a:p>
      </dgm:t>
    </dgm:pt>
    <dgm:pt modelId="{B6117C3A-F1B1-F34F-8C5E-9EF7DDBA8697}" type="pres">
      <dgm:prSet presAssocID="{49C4D9FE-3CFE-C444-A71D-57876DDBB311}" presName="descendantText" presStyleLbl="alignAccFollowNode1" presStyleIdx="2" presStyleCnt="3">
        <dgm:presLayoutVars>
          <dgm:bulletEnabled val="1"/>
        </dgm:presLayoutVars>
      </dgm:prSet>
      <dgm:spPr/>
      <dgm:t>
        <a:bodyPr/>
        <a:lstStyle/>
        <a:p>
          <a:endParaRPr kumimoji="1" lang="ja-JP" altLang="en-US"/>
        </a:p>
      </dgm:t>
    </dgm:pt>
  </dgm:ptLst>
  <dgm:cxnLst>
    <dgm:cxn modelId="{7A44479E-3ECE-F545-8C74-C32250A266A0}" srcId="{A68885B1-8CB3-C247-93B0-033FE02D6A64}" destId="{2A583E92-566A-3D48-8B12-2E6B4E3709B6}" srcOrd="0" destOrd="0" parTransId="{B2C3B776-7D9B-0F49-AE13-794239388F0B}" sibTransId="{14D48EA5-300E-324B-B274-943CEE9ECD3B}"/>
    <dgm:cxn modelId="{A6967088-105C-8346-A164-BBEF502D40DC}" type="presOf" srcId="{6E59ABE9-8E7E-D248-83DB-DF9511ED25A9}" destId="{F4CA81EE-17ED-1041-BA61-70F8810A8550}" srcOrd="0" destOrd="1" presId="urn:microsoft.com/office/officeart/2005/8/layout/vList5"/>
    <dgm:cxn modelId="{6280DF7A-EEEC-4441-930A-C1A6488CB7C6}" type="presOf" srcId="{2A583E92-566A-3D48-8B12-2E6B4E3709B6}" destId="{0E7578D3-6256-EA42-9455-6C8383717990}" srcOrd="0" destOrd="0" presId="urn:microsoft.com/office/officeart/2005/8/layout/vList5"/>
    <dgm:cxn modelId="{D86ADED0-093C-B94B-87D4-9AF7295D20E0}" srcId="{A68885B1-8CB3-C247-93B0-033FE02D6A64}" destId="{C8F1D956-5C1A-B242-AFF3-277D18920FDA}" srcOrd="1" destOrd="0" parTransId="{B0D6EBE1-BD1B-1D49-8074-45224FB89453}" sibTransId="{62041FF5-AF74-D444-9EED-4ECBA8360BF9}"/>
    <dgm:cxn modelId="{495971F8-1B85-C146-A9BF-193556DDBD86}" srcId="{2A583E92-566A-3D48-8B12-2E6B4E3709B6}" destId="{56154A13-2A24-6446-BA3F-B7C5FA6C37DF}" srcOrd="1" destOrd="0" parTransId="{BE898DB8-77F2-1345-B0CF-667A54DD073F}" sibTransId="{24EC541D-ECF5-094A-84A8-3AB90DD26D29}"/>
    <dgm:cxn modelId="{116BAFC6-3647-AB4A-B30D-817E735EBCE2}" type="presOf" srcId="{C8F1D956-5C1A-B242-AFF3-277D18920FDA}" destId="{564CB9A3-782F-F74F-B81C-885F932806FE}" srcOrd="0" destOrd="0" presId="urn:microsoft.com/office/officeart/2005/8/layout/vList5"/>
    <dgm:cxn modelId="{0807C58F-C192-B34E-8DFE-615E1A23B75E}" type="presOf" srcId="{49C4D9FE-3CFE-C444-A71D-57876DDBB311}" destId="{ADBFFFC9-C846-AA4C-A1B4-1C6889021AF9}" srcOrd="0" destOrd="0" presId="urn:microsoft.com/office/officeart/2005/8/layout/vList5"/>
    <dgm:cxn modelId="{7D5D111F-AB6D-5248-B2D5-14A4ACCFA6D5}" type="presOf" srcId="{F7CE10FD-325B-5441-8452-AC139CC394F3}" destId="{B6117C3A-F1B1-F34F-8C5E-9EF7DDBA8697}" srcOrd="0" destOrd="1" presId="urn:microsoft.com/office/officeart/2005/8/layout/vList5"/>
    <dgm:cxn modelId="{186C6B20-429D-5048-A8EA-1C0C7F9C84B0}" type="presOf" srcId="{56154A13-2A24-6446-BA3F-B7C5FA6C37DF}" destId="{9F29E3D1-C0AE-0B4D-A83E-07788F103A0C}" srcOrd="0" destOrd="1" presId="urn:microsoft.com/office/officeart/2005/8/layout/vList5"/>
    <dgm:cxn modelId="{74F8EB55-68D3-4044-8EE0-D0C0AD7BA10D}" type="presOf" srcId="{324462F4-57BF-5E4A-A67C-40F81A84EF8C}" destId="{9F29E3D1-C0AE-0B4D-A83E-07788F103A0C}" srcOrd="0" destOrd="2" presId="urn:microsoft.com/office/officeart/2005/8/layout/vList5"/>
    <dgm:cxn modelId="{047413E8-6F49-704B-A1A5-1EBF6251089E}" srcId="{49C4D9FE-3CFE-C444-A71D-57876DDBB311}" destId="{EE196BD3-8A38-9843-912C-0286CF39D72F}" srcOrd="0" destOrd="0" parTransId="{1234344A-FF5C-2F4B-9635-ED4135B98975}" sibTransId="{B4258741-77F7-C642-9E36-871EE016D2E4}"/>
    <dgm:cxn modelId="{376C0228-765E-EA4C-A8ED-9AED3FBF1DD7}" type="presOf" srcId="{CE9DF472-69E8-C84C-B800-608BC283DC4D}" destId="{F4CA81EE-17ED-1041-BA61-70F8810A8550}" srcOrd="0" destOrd="0" presId="urn:microsoft.com/office/officeart/2005/8/layout/vList5"/>
    <dgm:cxn modelId="{83CCBDFB-6CBB-A142-8EDD-D35C5291B87A}" srcId="{49C4D9FE-3CFE-C444-A71D-57876DDBB311}" destId="{F7CE10FD-325B-5441-8452-AC139CC394F3}" srcOrd="1" destOrd="0" parTransId="{70343B1D-3A82-C246-ADA3-D0390D1A2A60}" sibTransId="{650DB568-7BE7-ED45-AA59-BB42AB9BB756}"/>
    <dgm:cxn modelId="{D34CA8CB-3C70-8F47-88E1-20C3D7020DE3}" srcId="{A68885B1-8CB3-C247-93B0-033FE02D6A64}" destId="{49C4D9FE-3CFE-C444-A71D-57876DDBB311}" srcOrd="2" destOrd="0" parTransId="{6589BD4B-E868-3B45-93F5-48E971AC9E71}" sibTransId="{497BA81E-FA9E-4A4C-81D3-B2B374F724D6}"/>
    <dgm:cxn modelId="{93C2F266-613D-8346-8650-419C809C21B8}" srcId="{2A583E92-566A-3D48-8B12-2E6B4E3709B6}" destId="{2830DB8F-29F2-3947-928B-F4A45812DF3C}" srcOrd="0" destOrd="0" parTransId="{442F639F-B557-B44B-B22F-5F12D055674D}" sibTransId="{445C4996-FF77-D34B-B070-CFEE0829BBF2}"/>
    <dgm:cxn modelId="{564862C9-07D6-DC4A-AE50-EED3D197A78C}" type="presOf" srcId="{2830DB8F-29F2-3947-928B-F4A45812DF3C}" destId="{9F29E3D1-C0AE-0B4D-A83E-07788F103A0C}" srcOrd="0" destOrd="0" presId="urn:microsoft.com/office/officeart/2005/8/layout/vList5"/>
    <dgm:cxn modelId="{5E1E6186-4855-DB47-9F5A-5A73A3846ECA}" srcId="{2A583E92-566A-3D48-8B12-2E6B4E3709B6}" destId="{324462F4-57BF-5E4A-A67C-40F81A84EF8C}" srcOrd="2" destOrd="0" parTransId="{33381ABC-5BA2-E84F-8D08-454B10D42E53}" sibTransId="{8CC5DD4F-7586-7045-8868-DDCCDA068F29}"/>
    <dgm:cxn modelId="{87C5E769-F308-E240-B7F1-8BEF25A031D5}" type="presOf" srcId="{A68885B1-8CB3-C247-93B0-033FE02D6A64}" destId="{8AB07F86-EF15-0D49-82F8-1368498C1030}" srcOrd="0" destOrd="0" presId="urn:microsoft.com/office/officeart/2005/8/layout/vList5"/>
    <dgm:cxn modelId="{E6E0A0E5-3097-144B-96EB-5F0ADD9875DF}" type="presOf" srcId="{EE196BD3-8A38-9843-912C-0286CF39D72F}" destId="{B6117C3A-F1B1-F34F-8C5E-9EF7DDBA8697}" srcOrd="0" destOrd="0" presId="urn:microsoft.com/office/officeart/2005/8/layout/vList5"/>
    <dgm:cxn modelId="{1490D838-9443-864A-893A-5B61A4B1E6C8}" srcId="{C8F1D956-5C1A-B242-AFF3-277D18920FDA}" destId="{6E59ABE9-8E7E-D248-83DB-DF9511ED25A9}" srcOrd="1" destOrd="0" parTransId="{D97A19D4-FC9E-564C-AD76-DE72BE1BFC58}" sibTransId="{547A333F-8088-5D4D-8867-8AA820FD0370}"/>
    <dgm:cxn modelId="{496131CF-5509-6244-98D6-DE6A98CF9077}" srcId="{C8F1D956-5C1A-B242-AFF3-277D18920FDA}" destId="{CE9DF472-69E8-C84C-B800-608BC283DC4D}" srcOrd="0" destOrd="0" parTransId="{7590E1F9-EB67-C44B-BB9E-1167E3C6E732}" sibTransId="{ED2ACD3B-2DF6-7541-8C63-019F29D96461}"/>
    <dgm:cxn modelId="{D248513F-7586-564E-8FE5-35B573C092B1}" type="presParOf" srcId="{8AB07F86-EF15-0D49-82F8-1368498C1030}" destId="{42C2CD8F-0D8A-9840-B9B4-32C3B0D2B853}" srcOrd="0" destOrd="0" presId="urn:microsoft.com/office/officeart/2005/8/layout/vList5"/>
    <dgm:cxn modelId="{35C57EF6-662F-2442-8BE8-7CE7BDAF5454}" type="presParOf" srcId="{42C2CD8F-0D8A-9840-B9B4-32C3B0D2B853}" destId="{0E7578D3-6256-EA42-9455-6C8383717990}" srcOrd="0" destOrd="0" presId="urn:microsoft.com/office/officeart/2005/8/layout/vList5"/>
    <dgm:cxn modelId="{CB0CE3EC-9F9D-0843-84E5-99D28A65E18E}" type="presParOf" srcId="{42C2CD8F-0D8A-9840-B9B4-32C3B0D2B853}" destId="{9F29E3D1-C0AE-0B4D-A83E-07788F103A0C}" srcOrd="1" destOrd="0" presId="urn:microsoft.com/office/officeart/2005/8/layout/vList5"/>
    <dgm:cxn modelId="{C13D8998-72A2-B74C-A857-91C9A2808934}" type="presParOf" srcId="{8AB07F86-EF15-0D49-82F8-1368498C1030}" destId="{35EB350B-E7E4-4943-A7E0-D037E20D4421}" srcOrd="1" destOrd="0" presId="urn:microsoft.com/office/officeart/2005/8/layout/vList5"/>
    <dgm:cxn modelId="{6A3843A0-0172-ED4A-B0FC-1E436D7FFFD8}" type="presParOf" srcId="{8AB07F86-EF15-0D49-82F8-1368498C1030}" destId="{B039BE7E-727A-DC41-BB8E-CEA28B92EC1A}" srcOrd="2" destOrd="0" presId="urn:microsoft.com/office/officeart/2005/8/layout/vList5"/>
    <dgm:cxn modelId="{5090A8CB-9560-D54F-8AA9-65234BD9782B}" type="presParOf" srcId="{B039BE7E-727A-DC41-BB8E-CEA28B92EC1A}" destId="{564CB9A3-782F-F74F-B81C-885F932806FE}" srcOrd="0" destOrd="0" presId="urn:microsoft.com/office/officeart/2005/8/layout/vList5"/>
    <dgm:cxn modelId="{8F3ACC03-91C3-2D4E-B327-599CFAC92363}" type="presParOf" srcId="{B039BE7E-727A-DC41-BB8E-CEA28B92EC1A}" destId="{F4CA81EE-17ED-1041-BA61-70F8810A8550}" srcOrd="1" destOrd="0" presId="urn:microsoft.com/office/officeart/2005/8/layout/vList5"/>
    <dgm:cxn modelId="{CCF8B10E-E173-7748-87AB-DF0C3AC1DDB9}" type="presParOf" srcId="{8AB07F86-EF15-0D49-82F8-1368498C1030}" destId="{5618572B-9D78-5641-AEDB-B4B5FC849E65}" srcOrd="3" destOrd="0" presId="urn:microsoft.com/office/officeart/2005/8/layout/vList5"/>
    <dgm:cxn modelId="{08347267-0442-5743-895D-2E62E7C0B0A5}" type="presParOf" srcId="{8AB07F86-EF15-0D49-82F8-1368498C1030}" destId="{FC4A20BF-6792-4845-A049-2166B5A6ADFF}" srcOrd="4" destOrd="0" presId="urn:microsoft.com/office/officeart/2005/8/layout/vList5"/>
    <dgm:cxn modelId="{058F5175-4D07-B64E-94A9-698FA44AF140}" type="presParOf" srcId="{FC4A20BF-6792-4845-A049-2166B5A6ADFF}" destId="{ADBFFFC9-C846-AA4C-A1B4-1C6889021AF9}" srcOrd="0" destOrd="0" presId="urn:microsoft.com/office/officeart/2005/8/layout/vList5"/>
    <dgm:cxn modelId="{0B6F90E9-76C9-C840-86C6-A76705ED6694}" type="presParOf" srcId="{FC4A20BF-6792-4845-A049-2166B5A6ADFF}" destId="{B6117C3A-F1B1-F34F-8C5E-9EF7DDBA869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39CFD0-43A1-0640-8E37-4B4773F501AF}"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kumimoji="1" lang="ja-JP" altLang="en-US"/>
        </a:p>
      </dgm:t>
    </dgm:pt>
    <dgm:pt modelId="{9C8CA594-A18D-1648-BCFC-EAF02DC5BE42}">
      <dgm:prSet/>
      <dgm:spPr/>
      <dgm:t>
        <a:bodyPr/>
        <a:lstStyle/>
        <a:p>
          <a:pPr rtl="0"/>
          <a:r>
            <a:rPr kumimoji="1" lang="ja-JP" altLang="en-US" smtClean="0"/>
            <a:t>短期的目標：農民が頼りにできる存在がある</a:t>
          </a:r>
          <a:endParaRPr lang="ja-JP" altLang="en-US"/>
        </a:p>
      </dgm:t>
    </dgm:pt>
    <dgm:pt modelId="{EEE30303-75CF-604D-9E84-CF35BDC1EE75}" type="parTrans" cxnId="{3171CFD5-3BBE-9140-B7EE-1500673951E7}">
      <dgm:prSet/>
      <dgm:spPr/>
      <dgm:t>
        <a:bodyPr/>
        <a:lstStyle/>
        <a:p>
          <a:endParaRPr kumimoji="1" lang="ja-JP" altLang="en-US"/>
        </a:p>
      </dgm:t>
    </dgm:pt>
    <dgm:pt modelId="{FF30FE4B-37BC-7644-89C9-8FF05CF5ECF7}" type="sibTrans" cxnId="{3171CFD5-3BBE-9140-B7EE-1500673951E7}">
      <dgm:prSet/>
      <dgm:spPr/>
      <dgm:t>
        <a:bodyPr/>
        <a:lstStyle/>
        <a:p>
          <a:endParaRPr kumimoji="1" lang="ja-JP" altLang="en-US"/>
        </a:p>
      </dgm:t>
    </dgm:pt>
    <dgm:pt modelId="{F9A89FCB-7752-1F4A-B647-CB750DBACD83}">
      <dgm:prSet/>
      <dgm:spPr/>
      <dgm:t>
        <a:bodyPr/>
        <a:lstStyle/>
        <a:p>
          <a:pPr rtl="0"/>
          <a:r>
            <a:rPr kumimoji="1" lang="ja-JP" altLang="en-US" smtClean="0"/>
            <a:t>中期的目標：間接的ではありながら農民の生活の質が上げられる</a:t>
          </a:r>
          <a:endParaRPr lang="ja-JP" altLang="en-US"/>
        </a:p>
      </dgm:t>
    </dgm:pt>
    <dgm:pt modelId="{14798F63-BAFA-C544-B90C-2A784D1383FF}" type="parTrans" cxnId="{7EECEC8E-DF11-2E4F-B275-E6A661A2FCA5}">
      <dgm:prSet/>
      <dgm:spPr/>
      <dgm:t>
        <a:bodyPr/>
        <a:lstStyle/>
        <a:p>
          <a:endParaRPr kumimoji="1" lang="ja-JP" altLang="en-US"/>
        </a:p>
      </dgm:t>
    </dgm:pt>
    <dgm:pt modelId="{47C5AD40-A298-814C-A80E-7E3DCF72D157}" type="sibTrans" cxnId="{7EECEC8E-DF11-2E4F-B275-E6A661A2FCA5}">
      <dgm:prSet/>
      <dgm:spPr/>
      <dgm:t>
        <a:bodyPr/>
        <a:lstStyle/>
        <a:p>
          <a:endParaRPr kumimoji="1" lang="ja-JP" altLang="en-US"/>
        </a:p>
      </dgm:t>
    </dgm:pt>
    <dgm:pt modelId="{8146A86A-6119-4E4F-8521-4A00FB8BE24A}">
      <dgm:prSet/>
      <dgm:spPr/>
      <dgm:t>
        <a:bodyPr/>
        <a:lstStyle/>
        <a:p>
          <a:pPr rtl="0"/>
          <a:r>
            <a:rPr kumimoji="1" lang="ja-JP" altLang="en-US" smtClean="0"/>
            <a:t>長期的目標：社会的なインパクトを与えられる</a:t>
          </a:r>
          <a:endParaRPr lang="ja-JP" altLang="en-US"/>
        </a:p>
      </dgm:t>
    </dgm:pt>
    <dgm:pt modelId="{DD1F7BE7-1A4C-2345-9851-E348B0B990F3}" type="parTrans" cxnId="{005C64C4-E06D-114A-9E94-B2B9D05B109D}">
      <dgm:prSet/>
      <dgm:spPr/>
      <dgm:t>
        <a:bodyPr/>
        <a:lstStyle/>
        <a:p>
          <a:endParaRPr kumimoji="1" lang="ja-JP" altLang="en-US"/>
        </a:p>
      </dgm:t>
    </dgm:pt>
    <dgm:pt modelId="{F9DE2BF3-610D-DE4C-941A-F5D8E3EF38D8}" type="sibTrans" cxnId="{005C64C4-E06D-114A-9E94-B2B9D05B109D}">
      <dgm:prSet/>
      <dgm:spPr/>
      <dgm:t>
        <a:bodyPr/>
        <a:lstStyle/>
        <a:p>
          <a:endParaRPr kumimoji="1" lang="ja-JP" altLang="en-US"/>
        </a:p>
      </dgm:t>
    </dgm:pt>
    <dgm:pt modelId="{5D1C9CCF-B7C1-0646-BB3F-B8EDF7E8BE9A}" type="pres">
      <dgm:prSet presAssocID="{EE39CFD0-43A1-0640-8E37-4B4773F501AF}" presName="outerComposite" presStyleCnt="0">
        <dgm:presLayoutVars>
          <dgm:chMax val="5"/>
          <dgm:dir/>
          <dgm:resizeHandles val="exact"/>
        </dgm:presLayoutVars>
      </dgm:prSet>
      <dgm:spPr/>
      <dgm:t>
        <a:bodyPr/>
        <a:lstStyle/>
        <a:p>
          <a:endParaRPr kumimoji="1" lang="ja-JP" altLang="en-US"/>
        </a:p>
      </dgm:t>
    </dgm:pt>
    <dgm:pt modelId="{0DB9A17E-E3E7-E943-886D-87BF55F2097F}" type="pres">
      <dgm:prSet presAssocID="{EE39CFD0-43A1-0640-8E37-4B4773F501AF}" presName="dummyMaxCanvas" presStyleCnt="0">
        <dgm:presLayoutVars/>
      </dgm:prSet>
      <dgm:spPr/>
    </dgm:pt>
    <dgm:pt modelId="{5A677B60-69E4-A94F-844B-A79F7B7D90BB}" type="pres">
      <dgm:prSet presAssocID="{EE39CFD0-43A1-0640-8E37-4B4773F501AF}" presName="ThreeNodes_1" presStyleLbl="node1" presStyleIdx="0" presStyleCnt="3">
        <dgm:presLayoutVars>
          <dgm:bulletEnabled val="1"/>
        </dgm:presLayoutVars>
      </dgm:prSet>
      <dgm:spPr/>
      <dgm:t>
        <a:bodyPr/>
        <a:lstStyle/>
        <a:p>
          <a:endParaRPr kumimoji="1" lang="ja-JP" altLang="en-US"/>
        </a:p>
      </dgm:t>
    </dgm:pt>
    <dgm:pt modelId="{6DB0FB9A-E47B-EC45-BBFD-44D6FD6E71FB}" type="pres">
      <dgm:prSet presAssocID="{EE39CFD0-43A1-0640-8E37-4B4773F501AF}" presName="ThreeNodes_2" presStyleLbl="node1" presStyleIdx="1" presStyleCnt="3">
        <dgm:presLayoutVars>
          <dgm:bulletEnabled val="1"/>
        </dgm:presLayoutVars>
      </dgm:prSet>
      <dgm:spPr/>
      <dgm:t>
        <a:bodyPr/>
        <a:lstStyle/>
        <a:p>
          <a:endParaRPr kumimoji="1" lang="ja-JP" altLang="en-US"/>
        </a:p>
      </dgm:t>
    </dgm:pt>
    <dgm:pt modelId="{1B126801-49DC-A74F-9B3F-B5AE53E05DC1}" type="pres">
      <dgm:prSet presAssocID="{EE39CFD0-43A1-0640-8E37-4B4773F501AF}" presName="ThreeNodes_3" presStyleLbl="node1" presStyleIdx="2" presStyleCnt="3">
        <dgm:presLayoutVars>
          <dgm:bulletEnabled val="1"/>
        </dgm:presLayoutVars>
      </dgm:prSet>
      <dgm:spPr/>
      <dgm:t>
        <a:bodyPr/>
        <a:lstStyle/>
        <a:p>
          <a:endParaRPr kumimoji="1" lang="ja-JP" altLang="en-US"/>
        </a:p>
      </dgm:t>
    </dgm:pt>
    <dgm:pt modelId="{C5B8E038-E995-3841-8ABE-F548398143EA}" type="pres">
      <dgm:prSet presAssocID="{EE39CFD0-43A1-0640-8E37-4B4773F501AF}" presName="ThreeConn_1-2" presStyleLbl="fgAccFollowNode1" presStyleIdx="0" presStyleCnt="2">
        <dgm:presLayoutVars>
          <dgm:bulletEnabled val="1"/>
        </dgm:presLayoutVars>
      </dgm:prSet>
      <dgm:spPr/>
      <dgm:t>
        <a:bodyPr/>
        <a:lstStyle/>
        <a:p>
          <a:endParaRPr kumimoji="1" lang="ja-JP" altLang="en-US"/>
        </a:p>
      </dgm:t>
    </dgm:pt>
    <dgm:pt modelId="{5A326496-A9EE-4044-9CC9-B2C386395F0E}" type="pres">
      <dgm:prSet presAssocID="{EE39CFD0-43A1-0640-8E37-4B4773F501AF}" presName="ThreeConn_2-3" presStyleLbl="fgAccFollowNode1" presStyleIdx="1" presStyleCnt="2">
        <dgm:presLayoutVars>
          <dgm:bulletEnabled val="1"/>
        </dgm:presLayoutVars>
      </dgm:prSet>
      <dgm:spPr/>
      <dgm:t>
        <a:bodyPr/>
        <a:lstStyle/>
        <a:p>
          <a:endParaRPr kumimoji="1" lang="ja-JP" altLang="en-US"/>
        </a:p>
      </dgm:t>
    </dgm:pt>
    <dgm:pt modelId="{793166C8-0ACD-C544-AFF7-EC9373D80F54}" type="pres">
      <dgm:prSet presAssocID="{EE39CFD0-43A1-0640-8E37-4B4773F501AF}" presName="ThreeNodes_1_text" presStyleLbl="node1" presStyleIdx="2" presStyleCnt="3">
        <dgm:presLayoutVars>
          <dgm:bulletEnabled val="1"/>
        </dgm:presLayoutVars>
      </dgm:prSet>
      <dgm:spPr/>
      <dgm:t>
        <a:bodyPr/>
        <a:lstStyle/>
        <a:p>
          <a:endParaRPr kumimoji="1" lang="ja-JP" altLang="en-US"/>
        </a:p>
      </dgm:t>
    </dgm:pt>
    <dgm:pt modelId="{22646CB4-0DC2-7E41-94CE-9378D9FC14FC}" type="pres">
      <dgm:prSet presAssocID="{EE39CFD0-43A1-0640-8E37-4B4773F501AF}" presName="ThreeNodes_2_text" presStyleLbl="node1" presStyleIdx="2" presStyleCnt="3">
        <dgm:presLayoutVars>
          <dgm:bulletEnabled val="1"/>
        </dgm:presLayoutVars>
      </dgm:prSet>
      <dgm:spPr/>
      <dgm:t>
        <a:bodyPr/>
        <a:lstStyle/>
        <a:p>
          <a:endParaRPr kumimoji="1" lang="ja-JP" altLang="en-US"/>
        </a:p>
      </dgm:t>
    </dgm:pt>
    <dgm:pt modelId="{FC702AAB-2246-B54E-A3ED-F9BD21E13FEB}" type="pres">
      <dgm:prSet presAssocID="{EE39CFD0-43A1-0640-8E37-4B4773F501AF}" presName="ThreeNodes_3_text" presStyleLbl="node1" presStyleIdx="2" presStyleCnt="3">
        <dgm:presLayoutVars>
          <dgm:bulletEnabled val="1"/>
        </dgm:presLayoutVars>
      </dgm:prSet>
      <dgm:spPr/>
      <dgm:t>
        <a:bodyPr/>
        <a:lstStyle/>
        <a:p>
          <a:endParaRPr kumimoji="1" lang="ja-JP" altLang="en-US"/>
        </a:p>
      </dgm:t>
    </dgm:pt>
  </dgm:ptLst>
  <dgm:cxnLst>
    <dgm:cxn modelId="{A468D67B-FAD9-D64D-A542-A22A469C7ED5}" type="presOf" srcId="{FF30FE4B-37BC-7644-89C9-8FF05CF5ECF7}" destId="{C5B8E038-E995-3841-8ABE-F548398143EA}" srcOrd="0" destOrd="0" presId="urn:microsoft.com/office/officeart/2005/8/layout/vProcess5"/>
    <dgm:cxn modelId="{EA43370B-CF9A-1D4C-A8A8-1A290BF30F85}" type="presOf" srcId="{47C5AD40-A298-814C-A80E-7E3DCF72D157}" destId="{5A326496-A9EE-4044-9CC9-B2C386395F0E}" srcOrd="0" destOrd="0" presId="urn:microsoft.com/office/officeart/2005/8/layout/vProcess5"/>
    <dgm:cxn modelId="{005C64C4-E06D-114A-9E94-B2B9D05B109D}" srcId="{EE39CFD0-43A1-0640-8E37-4B4773F501AF}" destId="{8146A86A-6119-4E4F-8521-4A00FB8BE24A}" srcOrd="2" destOrd="0" parTransId="{DD1F7BE7-1A4C-2345-9851-E348B0B990F3}" sibTransId="{F9DE2BF3-610D-DE4C-941A-F5D8E3EF38D8}"/>
    <dgm:cxn modelId="{5C7618A1-2806-254C-A3A7-AC7A48DDBE1A}" type="presOf" srcId="{F9A89FCB-7752-1F4A-B647-CB750DBACD83}" destId="{22646CB4-0DC2-7E41-94CE-9378D9FC14FC}" srcOrd="1" destOrd="0" presId="urn:microsoft.com/office/officeart/2005/8/layout/vProcess5"/>
    <dgm:cxn modelId="{717D43D9-7F54-AA48-8563-0B4EC4652D2B}" type="presOf" srcId="{9C8CA594-A18D-1648-BCFC-EAF02DC5BE42}" destId="{793166C8-0ACD-C544-AFF7-EC9373D80F54}" srcOrd="1" destOrd="0" presId="urn:microsoft.com/office/officeart/2005/8/layout/vProcess5"/>
    <dgm:cxn modelId="{9DAEFA0F-6F52-CC4F-A8C9-CA52A7C60496}" type="presOf" srcId="{EE39CFD0-43A1-0640-8E37-4B4773F501AF}" destId="{5D1C9CCF-B7C1-0646-BB3F-B8EDF7E8BE9A}" srcOrd="0" destOrd="0" presId="urn:microsoft.com/office/officeart/2005/8/layout/vProcess5"/>
    <dgm:cxn modelId="{3171CFD5-3BBE-9140-B7EE-1500673951E7}" srcId="{EE39CFD0-43A1-0640-8E37-4B4773F501AF}" destId="{9C8CA594-A18D-1648-BCFC-EAF02DC5BE42}" srcOrd="0" destOrd="0" parTransId="{EEE30303-75CF-604D-9E84-CF35BDC1EE75}" sibTransId="{FF30FE4B-37BC-7644-89C9-8FF05CF5ECF7}"/>
    <dgm:cxn modelId="{F0F19BE0-C2D4-6B48-946B-C24801F60A54}" type="presOf" srcId="{F9A89FCB-7752-1F4A-B647-CB750DBACD83}" destId="{6DB0FB9A-E47B-EC45-BBFD-44D6FD6E71FB}" srcOrd="0" destOrd="0" presId="urn:microsoft.com/office/officeart/2005/8/layout/vProcess5"/>
    <dgm:cxn modelId="{8B7E26A1-9AB3-FC44-BCCE-C4EF55F617D6}" type="presOf" srcId="{9C8CA594-A18D-1648-BCFC-EAF02DC5BE42}" destId="{5A677B60-69E4-A94F-844B-A79F7B7D90BB}" srcOrd="0" destOrd="0" presId="urn:microsoft.com/office/officeart/2005/8/layout/vProcess5"/>
    <dgm:cxn modelId="{7EECEC8E-DF11-2E4F-B275-E6A661A2FCA5}" srcId="{EE39CFD0-43A1-0640-8E37-4B4773F501AF}" destId="{F9A89FCB-7752-1F4A-B647-CB750DBACD83}" srcOrd="1" destOrd="0" parTransId="{14798F63-BAFA-C544-B90C-2A784D1383FF}" sibTransId="{47C5AD40-A298-814C-A80E-7E3DCF72D157}"/>
    <dgm:cxn modelId="{82FF2E97-8AD7-154D-B5DA-5262D1358C00}" type="presOf" srcId="{8146A86A-6119-4E4F-8521-4A00FB8BE24A}" destId="{FC702AAB-2246-B54E-A3ED-F9BD21E13FEB}" srcOrd="1" destOrd="0" presId="urn:microsoft.com/office/officeart/2005/8/layout/vProcess5"/>
    <dgm:cxn modelId="{BE279671-93E2-1D45-88CF-C4A47EE90874}" type="presOf" srcId="{8146A86A-6119-4E4F-8521-4A00FB8BE24A}" destId="{1B126801-49DC-A74F-9B3F-B5AE53E05DC1}" srcOrd="0" destOrd="0" presId="urn:microsoft.com/office/officeart/2005/8/layout/vProcess5"/>
    <dgm:cxn modelId="{21AE1B0D-04A9-F84A-9709-713F5C847FB4}" type="presParOf" srcId="{5D1C9CCF-B7C1-0646-BB3F-B8EDF7E8BE9A}" destId="{0DB9A17E-E3E7-E943-886D-87BF55F2097F}" srcOrd="0" destOrd="0" presId="urn:microsoft.com/office/officeart/2005/8/layout/vProcess5"/>
    <dgm:cxn modelId="{FFFA2B2B-5F6C-5D4F-B6D5-DAE84C757E22}" type="presParOf" srcId="{5D1C9CCF-B7C1-0646-BB3F-B8EDF7E8BE9A}" destId="{5A677B60-69E4-A94F-844B-A79F7B7D90BB}" srcOrd="1" destOrd="0" presId="urn:microsoft.com/office/officeart/2005/8/layout/vProcess5"/>
    <dgm:cxn modelId="{67FEF901-E85A-AF4F-B7DC-561CBD866B40}" type="presParOf" srcId="{5D1C9CCF-B7C1-0646-BB3F-B8EDF7E8BE9A}" destId="{6DB0FB9A-E47B-EC45-BBFD-44D6FD6E71FB}" srcOrd="2" destOrd="0" presId="urn:microsoft.com/office/officeart/2005/8/layout/vProcess5"/>
    <dgm:cxn modelId="{0194F686-DB2D-D84A-9A56-7248349185D2}" type="presParOf" srcId="{5D1C9CCF-B7C1-0646-BB3F-B8EDF7E8BE9A}" destId="{1B126801-49DC-A74F-9B3F-B5AE53E05DC1}" srcOrd="3" destOrd="0" presId="urn:microsoft.com/office/officeart/2005/8/layout/vProcess5"/>
    <dgm:cxn modelId="{4B03A560-CB00-2049-9997-1B1327540FF1}" type="presParOf" srcId="{5D1C9CCF-B7C1-0646-BB3F-B8EDF7E8BE9A}" destId="{C5B8E038-E995-3841-8ABE-F548398143EA}" srcOrd="4" destOrd="0" presId="urn:microsoft.com/office/officeart/2005/8/layout/vProcess5"/>
    <dgm:cxn modelId="{9719EC71-0704-0E41-B28A-E94071D4DCAF}" type="presParOf" srcId="{5D1C9CCF-B7C1-0646-BB3F-B8EDF7E8BE9A}" destId="{5A326496-A9EE-4044-9CC9-B2C386395F0E}" srcOrd="5" destOrd="0" presId="urn:microsoft.com/office/officeart/2005/8/layout/vProcess5"/>
    <dgm:cxn modelId="{3B1C1ADF-D55F-934C-8715-3C15E7F221F9}" type="presParOf" srcId="{5D1C9CCF-B7C1-0646-BB3F-B8EDF7E8BE9A}" destId="{793166C8-0ACD-C544-AFF7-EC9373D80F54}" srcOrd="6" destOrd="0" presId="urn:microsoft.com/office/officeart/2005/8/layout/vProcess5"/>
    <dgm:cxn modelId="{5D72DDBF-A0B6-5D49-B956-D330F5613600}" type="presParOf" srcId="{5D1C9CCF-B7C1-0646-BB3F-B8EDF7E8BE9A}" destId="{22646CB4-0DC2-7E41-94CE-9378D9FC14FC}" srcOrd="7" destOrd="0" presId="urn:microsoft.com/office/officeart/2005/8/layout/vProcess5"/>
    <dgm:cxn modelId="{7A9C95AF-61A0-7B45-A106-B730457852CB}" type="presParOf" srcId="{5D1C9CCF-B7C1-0646-BB3F-B8EDF7E8BE9A}" destId="{FC702AAB-2246-B54E-A3ED-F9BD21E13FE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A94C0-DB0F-D44D-8D9E-04FB18E654CF}">
      <dsp:nvSpPr>
        <dsp:cNvPr id="0" name=""/>
        <dsp:cNvSpPr/>
      </dsp:nvSpPr>
      <dsp:spPr>
        <a:xfrm>
          <a:off x="1370215" y="716"/>
          <a:ext cx="2447662" cy="643199"/>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kumimoji="1" lang="ja-JP" altLang="en-US" sz="1500" kern="1200" dirty="0" smtClean="0"/>
            <a:t>市場経済の導入</a:t>
          </a:r>
          <a:endParaRPr kumimoji="1" lang="ja-JP" altLang="en-US" sz="1500" kern="1200" dirty="0"/>
        </a:p>
      </dsp:txBody>
      <dsp:txXfrm>
        <a:off x="1728667" y="94910"/>
        <a:ext cx="1730758" cy="454811"/>
      </dsp:txXfrm>
    </dsp:sp>
    <dsp:sp modelId="{BC5AF281-86A5-2A4A-8C56-65667DB8D463}">
      <dsp:nvSpPr>
        <dsp:cNvPr id="0" name=""/>
        <dsp:cNvSpPr/>
      </dsp:nvSpPr>
      <dsp:spPr>
        <a:xfrm>
          <a:off x="2360777" y="676185"/>
          <a:ext cx="373055" cy="373055"/>
        </a:xfrm>
        <a:prstGeom prst="mathPlus">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2410225" y="818841"/>
        <a:ext cx="274159" cy="87743"/>
      </dsp:txXfrm>
    </dsp:sp>
    <dsp:sp modelId="{5F36B6C3-31C9-6042-8FF5-1CF870E91E54}">
      <dsp:nvSpPr>
        <dsp:cNvPr id="0" name=""/>
        <dsp:cNvSpPr/>
      </dsp:nvSpPr>
      <dsp:spPr>
        <a:xfrm>
          <a:off x="1303438" y="1121501"/>
          <a:ext cx="2420956" cy="643199"/>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kumimoji="1" lang="ja-JP" altLang="en-US" sz="1500" kern="1200" dirty="0" smtClean="0"/>
            <a:t>外国資本の流入</a:t>
          </a:r>
          <a:endParaRPr kumimoji="1" lang="ja-JP" altLang="en-US" sz="1500" kern="1200" dirty="0"/>
        </a:p>
      </dsp:txBody>
      <dsp:txXfrm>
        <a:off x="1657979" y="1215695"/>
        <a:ext cx="1711874" cy="454811"/>
      </dsp:txXfrm>
    </dsp:sp>
    <dsp:sp modelId="{1F276926-11A1-724D-856C-0F0D332E1AB7}">
      <dsp:nvSpPr>
        <dsp:cNvPr id="0" name=""/>
        <dsp:cNvSpPr/>
      </dsp:nvSpPr>
      <dsp:spPr>
        <a:xfrm>
          <a:off x="2387488" y="1823605"/>
          <a:ext cx="373055" cy="373055"/>
        </a:xfrm>
        <a:prstGeom prst="mathPlus">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2436936" y="1966261"/>
        <a:ext cx="274159" cy="87743"/>
      </dsp:txXfrm>
    </dsp:sp>
    <dsp:sp modelId="{91413E13-4DED-034C-AA36-013CE857733F}">
      <dsp:nvSpPr>
        <dsp:cNvPr id="0" name=""/>
        <dsp:cNvSpPr/>
      </dsp:nvSpPr>
      <dsp:spPr>
        <a:xfrm>
          <a:off x="1336827" y="2242286"/>
          <a:ext cx="2581216" cy="643199"/>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kumimoji="1" lang="ja-JP" altLang="en-US" sz="1500" kern="1200" dirty="0" smtClean="0"/>
            <a:t>外国人居住者の増加</a:t>
          </a:r>
          <a:endParaRPr kumimoji="1" lang="ja-JP" altLang="en-US" sz="1500" kern="1200" dirty="0"/>
        </a:p>
      </dsp:txBody>
      <dsp:txXfrm>
        <a:off x="1714837" y="2336480"/>
        <a:ext cx="1825196" cy="454811"/>
      </dsp:txXfrm>
    </dsp:sp>
    <dsp:sp modelId="{A300020B-39F1-A545-90E8-5384D1550195}">
      <dsp:nvSpPr>
        <dsp:cNvPr id="0" name=""/>
        <dsp:cNvSpPr/>
      </dsp:nvSpPr>
      <dsp:spPr>
        <a:xfrm rot="21572096">
          <a:off x="3920812" y="1107714"/>
          <a:ext cx="1181799" cy="59031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3920815" y="1226496"/>
        <a:ext cx="1004705" cy="354189"/>
      </dsp:txXfrm>
    </dsp:sp>
    <dsp:sp modelId="{12A824A8-2C3D-9941-ACB1-3B1435153466}">
      <dsp:nvSpPr>
        <dsp:cNvPr id="0" name=""/>
        <dsp:cNvSpPr/>
      </dsp:nvSpPr>
      <dsp:spPr>
        <a:xfrm>
          <a:off x="5498285" y="1040966"/>
          <a:ext cx="2047611" cy="740772"/>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kern="1200" dirty="0" smtClean="0"/>
            <a:t>土地の需要</a:t>
          </a:r>
          <a:endParaRPr kumimoji="1" lang="ja-JP" altLang="en-US" sz="2200" kern="1200" dirty="0"/>
        </a:p>
      </dsp:txBody>
      <dsp:txXfrm>
        <a:off x="5798151" y="1149450"/>
        <a:ext cx="1447879" cy="523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D4C75-6930-AB46-B5F9-10E7E4EC137A}">
      <dsp:nvSpPr>
        <dsp:cNvPr id="0" name=""/>
        <dsp:cNvSpPr/>
      </dsp:nvSpPr>
      <dsp:spPr>
        <a:xfrm rot="5400000">
          <a:off x="5193522" y="-1982424"/>
          <a:ext cx="1178718" cy="54427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en-US" altLang="ja-JP" sz="2100" kern="1200" dirty="0" smtClean="0"/>
            <a:t>2001</a:t>
          </a:r>
          <a:r>
            <a:rPr kumimoji="1" lang="ja-JP" altLang="en-US" sz="2100" kern="1200" dirty="0" smtClean="0"/>
            <a:t>年設立</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登記制度浸透のため</a:t>
          </a:r>
          <a:endParaRPr kumimoji="1" lang="ja-JP" altLang="en-US" sz="2100" kern="1200" dirty="0"/>
        </a:p>
        <a:p>
          <a:pPr marL="228600" lvl="1" indent="-228600" algn="l" defTabSz="933450">
            <a:lnSpc>
              <a:spcPct val="90000"/>
            </a:lnSpc>
            <a:spcBef>
              <a:spcPct val="0"/>
            </a:spcBef>
            <a:spcAft>
              <a:spcPct val="15000"/>
            </a:spcAft>
            <a:buChar char="••"/>
          </a:pPr>
          <a:endParaRPr kumimoji="1" lang="ja-JP" altLang="en-US" sz="2100" kern="1200" dirty="0"/>
        </a:p>
      </dsp:txBody>
      <dsp:txXfrm rot="-5400000">
        <a:off x="3061525" y="207113"/>
        <a:ext cx="5385172" cy="1063638"/>
      </dsp:txXfrm>
    </dsp:sp>
    <dsp:sp modelId="{E5E3EB25-2F2A-5443-98AD-58DAA03215F8}">
      <dsp:nvSpPr>
        <dsp:cNvPr id="0" name=""/>
        <dsp:cNvSpPr/>
      </dsp:nvSpPr>
      <dsp:spPr>
        <a:xfrm>
          <a:off x="0" y="2232"/>
          <a:ext cx="3061525" cy="147339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kumimoji="1" lang="en-US" altLang="ja-JP" sz="3500" kern="1200" dirty="0" smtClean="0"/>
            <a:t>Cadastral Commission</a:t>
          </a:r>
          <a:endParaRPr kumimoji="1" lang="ja-JP" altLang="en-US" sz="3500" kern="1200" dirty="0"/>
        </a:p>
      </dsp:txBody>
      <dsp:txXfrm>
        <a:off x="71925" y="74157"/>
        <a:ext cx="2917675" cy="1329548"/>
      </dsp:txXfrm>
    </dsp:sp>
    <dsp:sp modelId="{32D24224-921B-6540-BD3D-15245F7C3822}">
      <dsp:nvSpPr>
        <dsp:cNvPr id="0" name=""/>
        <dsp:cNvSpPr/>
      </dsp:nvSpPr>
      <dsp:spPr>
        <a:xfrm rot="5400000">
          <a:off x="5193522" y="-435356"/>
          <a:ext cx="1178718" cy="54427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en-US" altLang="ja-JP" sz="2100" kern="1200" dirty="0" smtClean="0"/>
            <a:t>2006</a:t>
          </a:r>
          <a:r>
            <a:rPr kumimoji="1" lang="ja-JP" altLang="en-US" sz="2100" kern="1200" dirty="0" smtClean="0"/>
            <a:t>年設立</a:t>
          </a:r>
          <a:endParaRPr kumimoji="1" lang="ja-JP" altLang="en-US" sz="2100" kern="1200" dirty="0"/>
        </a:p>
        <a:p>
          <a:pPr marL="228600" lvl="1" indent="-228600" algn="l" defTabSz="933450">
            <a:lnSpc>
              <a:spcPct val="90000"/>
            </a:lnSpc>
            <a:spcBef>
              <a:spcPct val="0"/>
            </a:spcBef>
            <a:spcAft>
              <a:spcPct val="15000"/>
            </a:spcAft>
            <a:buChar char="••"/>
          </a:pPr>
          <a:r>
            <a:rPr kumimoji="1" lang="en-US" altLang="ja-JP" sz="2100" kern="1200" dirty="0" smtClean="0"/>
            <a:t>CC</a:t>
          </a:r>
          <a:r>
            <a:rPr kumimoji="1" lang="ja-JP" altLang="en-US" sz="2100" kern="1200" dirty="0" smtClean="0"/>
            <a:t>でも解決出来ないもの</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引退した兵士が働く</a:t>
          </a:r>
          <a:endParaRPr kumimoji="1" lang="ja-JP" altLang="en-US" sz="2100" kern="1200" dirty="0"/>
        </a:p>
      </dsp:txBody>
      <dsp:txXfrm rot="-5400000">
        <a:off x="3061525" y="1754181"/>
        <a:ext cx="5385172" cy="1063638"/>
      </dsp:txXfrm>
    </dsp:sp>
    <dsp:sp modelId="{37300EC7-FF9C-E744-BFF8-7C552A8E53A5}">
      <dsp:nvSpPr>
        <dsp:cNvPr id="0" name=""/>
        <dsp:cNvSpPr/>
      </dsp:nvSpPr>
      <dsp:spPr>
        <a:xfrm>
          <a:off x="0" y="1549300"/>
          <a:ext cx="3061525" cy="147339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kumimoji="1" lang="en-US" altLang="ja-JP" sz="3500" kern="1200" dirty="0" smtClean="0"/>
            <a:t>NALDR</a:t>
          </a:r>
          <a:endParaRPr kumimoji="1" lang="ja-JP" altLang="en-US" sz="3500" kern="1200" dirty="0"/>
        </a:p>
      </dsp:txBody>
      <dsp:txXfrm>
        <a:off x="71925" y="1621225"/>
        <a:ext cx="2917675" cy="1329548"/>
      </dsp:txXfrm>
    </dsp:sp>
    <dsp:sp modelId="{7C1D5AB6-CFBA-B046-9738-076754BBD23E}">
      <dsp:nvSpPr>
        <dsp:cNvPr id="0" name=""/>
        <dsp:cNvSpPr/>
      </dsp:nvSpPr>
      <dsp:spPr>
        <a:xfrm rot="5400000">
          <a:off x="5193522" y="1111712"/>
          <a:ext cx="1178718" cy="54427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smtClean="0"/>
            <a:t>中央から派遣された役人</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解決件数は最も多い</a:t>
          </a:r>
          <a:endParaRPr kumimoji="1" lang="ja-JP" altLang="en-US" sz="2100" kern="1200" dirty="0"/>
        </a:p>
      </dsp:txBody>
      <dsp:txXfrm rot="-5400000">
        <a:off x="3061525" y="3301249"/>
        <a:ext cx="5385172" cy="1063638"/>
      </dsp:txXfrm>
    </dsp:sp>
    <dsp:sp modelId="{C5C5FF8B-756B-4346-BFBA-09B60AE60B88}">
      <dsp:nvSpPr>
        <dsp:cNvPr id="0" name=""/>
        <dsp:cNvSpPr/>
      </dsp:nvSpPr>
      <dsp:spPr>
        <a:xfrm>
          <a:off x="0" y="3096369"/>
          <a:ext cx="3061525" cy="147339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kumimoji="1" lang="en-US" altLang="ja-JP" sz="3500" kern="1200" dirty="0" smtClean="0"/>
            <a:t>Local Authority</a:t>
          </a:r>
          <a:endParaRPr kumimoji="1" lang="ja-JP" altLang="en-US" sz="3500" kern="1200" dirty="0"/>
        </a:p>
      </dsp:txBody>
      <dsp:txXfrm>
        <a:off x="71925" y="3168294"/>
        <a:ext cx="2917675" cy="1329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9E3D1-C0AE-0B4D-A83E-07788F103A0C}">
      <dsp:nvSpPr>
        <dsp:cNvPr id="0" name=""/>
        <dsp:cNvSpPr/>
      </dsp:nvSpPr>
      <dsp:spPr>
        <a:xfrm rot="5400000">
          <a:off x="5193522" y="-1982424"/>
          <a:ext cx="1178718" cy="54427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smtClean="0"/>
            <a:t>中立的な立場</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根本的な解決にはならない</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農民からの信頼を得ている</a:t>
          </a:r>
          <a:endParaRPr kumimoji="1" lang="ja-JP" altLang="en-US" sz="2100" kern="1200" dirty="0"/>
        </a:p>
      </dsp:txBody>
      <dsp:txXfrm rot="-5400000">
        <a:off x="3061525" y="207113"/>
        <a:ext cx="5385172" cy="1063638"/>
      </dsp:txXfrm>
    </dsp:sp>
    <dsp:sp modelId="{0E7578D3-6256-EA42-9455-6C8383717990}">
      <dsp:nvSpPr>
        <dsp:cNvPr id="0" name=""/>
        <dsp:cNvSpPr/>
      </dsp:nvSpPr>
      <dsp:spPr>
        <a:xfrm>
          <a:off x="0" y="2232"/>
          <a:ext cx="3061525" cy="147339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kumimoji="1" lang="en-US" altLang="ja-JP" sz="6300" kern="1200" dirty="0" smtClean="0"/>
            <a:t>NGO</a:t>
          </a:r>
          <a:endParaRPr kumimoji="1" lang="ja-JP" altLang="en-US" sz="6300" kern="1200" dirty="0"/>
        </a:p>
      </dsp:txBody>
      <dsp:txXfrm>
        <a:off x="71925" y="74157"/>
        <a:ext cx="2917675" cy="1329548"/>
      </dsp:txXfrm>
    </dsp:sp>
    <dsp:sp modelId="{F4CA81EE-17ED-1041-BA61-70F8810A8550}">
      <dsp:nvSpPr>
        <dsp:cNvPr id="0" name=""/>
        <dsp:cNvSpPr/>
      </dsp:nvSpPr>
      <dsp:spPr>
        <a:xfrm rot="5400000">
          <a:off x="5193522" y="-435356"/>
          <a:ext cx="1178718" cy="54427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smtClean="0"/>
            <a:t>汚職</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高額な弁護士費用</a:t>
          </a:r>
          <a:r>
            <a:rPr kumimoji="1" lang="en-US" altLang="ja-JP" sz="2100" kern="1200" dirty="0" smtClean="0"/>
            <a:t>/</a:t>
          </a:r>
          <a:r>
            <a:rPr kumimoji="1" lang="ja-JP" altLang="en-US" sz="2100" kern="1200" dirty="0" smtClean="0"/>
            <a:t>裁判費用</a:t>
          </a:r>
          <a:endParaRPr kumimoji="1" lang="ja-JP" altLang="en-US" sz="2100" kern="1200" dirty="0"/>
        </a:p>
      </dsp:txBody>
      <dsp:txXfrm rot="-5400000">
        <a:off x="3061525" y="1754181"/>
        <a:ext cx="5385172" cy="1063638"/>
      </dsp:txXfrm>
    </dsp:sp>
    <dsp:sp modelId="{564CB9A3-782F-F74F-B81C-885F932806FE}">
      <dsp:nvSpPr>
        <dsp:cNvPr id="0" name=""/>
        <dsp:cNvSpPr/>
      </dsp:nvSpPr>
      <dsp:spPr>
        <a:xfrm>
          <a:off x="0" y="1549300"/>
          <a:ext cx="3061525" cy="147339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kumimoji="1" lang="ja-JP" altLang="en-US" sz="6300" kern="1200" dirty="0" smtClean="0"/>
            <a:t>裁判所</a:t>
          </a:r>
          <a:endParaRPr kumimoji="1" lang="ja-JP" altLang="en-US" sz="6300" kern="1200" dirty="0"/>
        </a:p>
      </dsp:txBody>
      <dsp:txXfrm>
        <a:off x="71925" y="1621225"/>
        <a:ext cx="2917675" cy="1329548"/>
      </dsp:txXfrm>
    </dsp:sp>
    <dsp:sp modelId="{B6117C3A-F1B1-F34F-8C5E-9EF7DDBA8697}">
      <dsp:nvSpPr>
        <dsp:cNvPr id="0" name=""/>
        <dsp:cNvSpPr/>
      </dsp:nvSpPr>
      <dsp:spPr>
        <a:xfrm rot="5400000">
          <a:off x="5193522" y="1111712"/>
          <a:ext cx="1178718" cy="54427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smtClean="0"/>
            <a:t>アクセスは容易</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リスクがある</a:t>
          </a:r>
          <a:endParaRPr kumimoji="1" lang="ja-JP" altLang="en-US" sz="2100" kern="1200" dirty="0"/>
        </a:p>
      </dsp:txBody>
      <dsp:txXfrm rot="-5400000">
        <a:off x="3061525" y="3301249"/>
        <a:ext cx="5385172" cy="1063638"/>
      </dsp:txXfrm>
    </dsp:sp>
    <dsp:sp modelId="{ADBFFFC9-C846-AA4C-A1B4-1C6889021AF9}">
      <dsp:nvSpPr>
        <dsp:cNvPr id="0" name=""/>
        <dsp:cNvSpPr/>
      </dsp:nvSpPr>
      <dsp:spPr>
        <a:xfrm>
          <a:off x="0" y="3096369"/>
          <a:ext cx="3061525" cy="147339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kumimoji="1" lang="ja-JP" altLang="en-US" sz="6300" kern="1200" dirty="0" smtClean="0"/>
            <a:t>陳情</a:t>
          </a:r>
          <a:endParaRPr kumimoji="1" lang="ja-JP" altLang="en-US" sz="6300" kern="1200" dirty="0"/>
        </a:p>
      </dsp:txBody>
      <dsp:txXfrm>
        <a:off x="71925" y="3168294"/>
        <a:ext cx="2917675" cy="1329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77B60-69E4-A94F-844B-A79F7B7D90BB}">
      <dsp:nvSpPr>
        <dsp:cNvPr id="0" name=""/>
        <dsp:cNvSpPr/>
      </dsp:nvSpPr>
      <dsp:spPr>
        <a:xfrm>
          <a:off x="0" y="0"/>
          <a:ext cx="7228332" cy="115330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ja-JP" altLang="en-US" sz="3000" kern="1200" smtClean="0"/>
            <a:t>短期的目標：農民が頼りにできる存在がある</a:t>
          </a:r>
          <a:endParaRPr lang="ja-JP" altLang="en-US" sz="3000" kern="1200"/>
        </a:p>
      </dsp:txBody>
      <dsp:txXfrm>
        <a:off x="33779" y="33779"/>
        <a:ext cx="5983822" cy="1085750"/>
      </dsp:txXfrm>
    </dsp:sp>
    <dsp:sp modelId="{6DB0FB9A-E47B-EC45-BBFD-44D6FD6E71FB}">
      <dsp:nvSpPr>
        <dsp:cNvPr id="0" name=""/>
        <dsp:cNvSpPr/>
      </dsp:nvSpPr>
      <dsp:spPr>
        <a:xfrm>
          <a:off x="637793" y="1345527"/>
          <a:ext cx="7228332" cy="115330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ja-JP" altLang="en-US" sz="3000" kern="1200" smtClean="0"/>
            <a:t>中期的目標：間接的ではありながら農民の生活の質が上げられる</a:t>
          </a:r>
          <a:endParaRPr lang="ja-JP" altLang="en-US" sz="3000" kern="1200"/>
        </a:p>
      </dsp:txBody>
      <dsp:txXfrm>
        <a:off x="671572" y="1379306"/>
        <a:ext cx="5773329" cy="1085750"/>
      </dsp:txXfrm>
    </dsp:sp>
    <dsp:sp modelId="{1B126801-49DC-A74F-9B3F-B5AE53E05DC1}">
      <dsp:nvSpPr>
        <dsp:cNvPr id="0" name=""/>
        <dsp:cNvSpPr/>
      </dsp:nvSpPr>
      <dsp:spPr>
        <a:xfrm>
          <a:off x="1275587" y="2691054"/>
          <a:ext cx="7228332" cy="115330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ja-JP" altLang="en-US" sz="3000" kern="1200" smtClean="0"/>
            <a:t>長期的目標：社会的なインパクトを与えられる</a:t>
          </a:r>
          <a:endParaRPr lang="ja-JP" altLang="en-US" sz="3000" kern="1200"/>
        </a:p>
      </dsp:txBody>
      <dsp:txXfrm>
        <a:off x="1309366" y="2724833"/>
        <a:ext cx="5773329" cy="1085750"/>
      </dsp:txXfrm>
    </dsp:sp>
    <dsp:sp modelId="{C5B8E038-E995-3841-8ABE-F548398143EA}">
      <dsp:nvSpPr>
        <dsp:cNvPr id="0" name=""/>
        <dsp:cNvSpPr/>
      </dsp:nvSpPr>
      <dsp:spPr>
        <a:xfrm>
          <a:off x="6478681" y="874592"/>
          <a:ext cx="749650" cy="74965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kumimoji="1" lang="ja-JP" altLang="en-US" sz="3400" kern="1200"/>
        </a:p>
      </dsp:txBody>
      <dsp:txXfrm>
        <a:off x="6647352" y="874592"/>
        <a:ext cx="412308" cy="564112"/>
      </dsp:txXfrm>
    </dsp:sp>
    <dsp:sp modelId="{5A326496-A9EE-4044-9CC9-B2C386395F0E}">
      <dsp:nvSpPr>
        <dsp:cNvPr id="0" name=""/>
        <dsp:cNvSpPr/>
      </dsp:nvSpPr>
      <dsp:spPr>
        <a:xfrm>
          <a:off x="7116475" y="2212430"/>
          <a:ext cx="749650" cy="74965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kumimoji="1" lang="ja-JP" altLang="en-US" sz="3400" kern="1200"/>
        </a:p>
      </dsp:txBody>
      <dsp:txXfrm>
        <a:off x="7285146" y="2212430"/>
        <a:ext cx="412308" cy="56411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0.52887</cdr:x>
      <cdr:y>0.50302</cdr:y>
    </cdr:from>
    <cdr:to>
      <cdr:x>0.7322</cdr:x>
      <cdr:y>0.73329</cdr:y>
    </cdr:to>
    <cdr:sp macro="" textlink="">
      <cdr:nvSpPr>
        <cdr:cNvPr id="2" name="テキスト ボックス 1"/>
        <cdr:cNvSpPr txBox="1"/>
      </cdr:nvSpPr>
      <cdr:spPr>
        <a:xfrm xmlns:a="http://schemas.openxmlformats.org/drawingml/2006/main">
          <a:off x="2378477" y="19975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0.13149</cdr:x>
      <cdr:y>0.52701</cdr:y>
    </cdr:from>
    <cdr:to>
      <cdr:x>0.33482</cdr:x>
      <cdr:y>0.75727</cdr:y>
    </cdr:to>
    <cdr:sp macro="" textlink="">
      <cdr:nvSpPr>
        <cdr:cNvPr id="3" name="テキスト ボックス 2"/>
        <cdr:cNvSpPr txBox="1"/>
      </cdr:nvSpPr>
      <cdr:spPr>
        <a:xfrm xmlns:a="http://schemas.openxmlformats.org/drawingml/2006/main">
          <a:off x="591354" y="20927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0.09993</cdr:x>
      <cdr:y>0.37776</cdr:y>
    </cdr:from>
    <cdr:to>
      <cdr:x>0.30325</cdr:x>
      <cdr:y>0.60803</cdr:y>
    </cdr:to>
    <cdr:sp macro="" textlink="">
      <cdr:nvSpPr>
        <cdr:cNvPr id="4" name="テキスト ボックス 3"/>
        <cdr:cNvSpPr txBox="1"/>
      </cdr:nvSpPr>
      <cdr:spPr>
        <a:xfrm xmlns:a="http://schemas.openxmlformats.org/drawingml/2006/main">
          <a:off x="449390" y="15001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サブタイトル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D85AC8A2-C63C-49A4-89E9-2E4420D2ECA8}" type="datetimeFigureOut">
              <a:rPr lang="en-US" smtClean="0"/>
              <a:t>12/11/02</a:t>
            </a:fld>
            <a:endParaRPr lang="en-US"/>
          </a:p>
        </p:txBody>
      </p:sp>
      <p:sp>
        <p:nvSpPr>
          <p:cNvPr id="17" name="フッター プレースホルダー 16"/>
          <p:cNvSpPr>
            <a:spLocks noGrp="1"/>
          </p:cNvSpPr>
          <p:nvPr>
            <p:ph type="ftr" sz="quarter" idx="11"/>
          </p:nvPr>
        </p:nvSpPr>
        <p:spPr/>
        <p:txBody>
          <a:bodyPr/>
          <a:lstStyle/>
          <a:p>
            <a:endParaRPr lang="en-US"/>
          </a:p>
        </p:txBody>
      </p:sp>
      <p:sp>
        <p:nvSpPr>
          <p:cNvPr id="7" name="直線コネクタ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円/楕円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円/楕円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スライド番号プレースホルダー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44759D-0EFF-4FB2-9CCE-04E00944F0FE}" type="slidenum">
              <a:rPr lang="en-US" smtClean="0"/>
              <a:pPr/>
              <a:t>‹#›</a:t>
            </a:fld>
            <a:endParaRPr lang="en-US" dirty="0"/>
          </a:p>
        </p:txBody>
      </p:sp>
      <p:sp>
        <p:nvSpPr>
          <p:cNvPr id="8" name="タイトル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D85AC8A2-C63C-49A4-89E9-2E4420D2ECA8}" type="datetimeFigureOut">
              <a:rPr lang="en-US" smtClean="0"/>
              <a:t>12/11/02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4C7E049-B585-4EE6-96C0-EEB30EAA14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bg>
      <p:bgRef idx="1001">
        <a:schemeClr val="bg2"/>
      </p:bgRef>
    </p:bg>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コネクタ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円/楕円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6915912" y="3009901"/>
            <a:ext cx="457200" cy="441325"/>
          </a:xfrm>
        </p:spPr>
        <p:txBody>
          <a:bodyPr/>
          <a:lstStyle/>
          <a:p>
            <a:fld id="{74C7E049-B585-4EE6-96C0-EEB30EAA14FD}" type="slidenum">
              <a:rPr lang="en-US" smtClean="0"/>
              <a:t>‹#›</a:t>
            </a:fld>
            <a:endParaRPr lang="en-US"/>
          </a:p>
        </p:txBody>
      </p:sp>
      <p:sp>
        <p:nvSpPr>
          <p:cNvPr id="3" name="縦書きテキスト プレースホルダー 2"/>
          <p:cNvSpPr>
            <a:spLocks noGrp="1"/>
          </p:cNvSpPr>
          <p:nvPr>
            <p:ph type="body" orient="vert" idx="1"/>
          </p:nvPr>
        </p:nvSpPr>
        <p:spPr>
          <a:xfrm>
            <a:off x="304800" y="304800"/>
            <a:ext cx="6553200" cy="5821366"/>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D85AC8A2-C63C-49A4-89E9-2E4420D2ECA8}" type="datetimeFigureOut">
              <a:rPr lang="en-US" smtClean="0"/>
              <a:t>12/11/02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2" name="縦書きタイトル 1"/>
          <p:cNvSpPr>
            <a:spLocks noGrp="1"/>
          </p:cNvSpPr>
          <p:nvPr>
            <p:ph type="title" orient="vert"/>
          </p:nvPr>
        </p:nvSpPr>
        <p:spPr>
          <a:xfrm>
            <a:off x="7391400" y="304801"/>
            <a:ext cx="1447800" cy="5851525"/>
          </a:xfrm>
        </p:spPr>
        <p:txBody>
          <a:bodyPr vert="eaVert"/>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スライドの終わり">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D85AC8A2-C63C-49A4-89E9-2E4420D2ECA8}" type="datetimeFigureOut">
              <a:rPr lang="en-US" smtClean="0"/>
              <a:t>12/11/02</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74C7E049-B585-4EE6-96C0-EEB30EAA14F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3">
                    <a:shade val="75000"/>
                  </a:schemeClr>
                </a:solidFill>
              </a:defRPr>
            </a:lvl1p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D85AC8A2-C63C-49A4-89E9-2E4420D2ECA8}" type="datetimeFigureOut">
              <a:rPr lang="en-US" smtClean="0"/>
              <a:t>12/11/02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a:xfrm>
            <a:off x="4361688" y="1026372"/>
            <a:ext cx="457200" cy="441325"/>
          </a:xfrm>
        </p:spPr>
        <p:txBody>
          <a:bodyPr/>
          <a:lstStyle/>
          <a:p>
            <a:fld id="{74C7E049-B585-4EE6-96C0-EEB30EAA14FD}" type="slidenum">
              <a:rPr lang="en-US" smtClean="0"/>
              <a:t>‹#›</a:t>
            </a:fld>
            <a:endParaRPr lang="en-US"/>
          </a:p>
        </p:txBody>
      </p:sp>
      <p:sp>
        <p:nvSpPr>
          <p:cNvPr id="8" name="コンテンツ プレースホルダー 7"/>
          <p:cNvSpPr>
            <a:spLocks noGrp="1"/>
          </p:cNvSpPr>
          <p:nvPr>
            <p:ph sz="quarter" idx="1"/>
          </p:nvPr>
        </p:nvSpPr>
        <p:spPr>
          <a:xfrm>
            <a:off x="301752" y="1527048"/>
            <a:ext cx="850392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1"/>
      </p:bgRef>
    </p:bg>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ー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13" name="正方形/長方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正方形/長方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フッター プレースホルダー 4"/>
          <p:cNvSpPr>
            <a:spLocks noGrp="1"/>
          </p:cNvSpPr>
          <p:nvPr>
            <p:ph type="ftr" sz="quarter" idx="11"/>
          </p:nvPr>
        </p:nvSpPr>
        <p:spPr/>
        <p:txBody>
          <a:bodyPr/>
          <a:lstStyle/>
          <a:p>
            <a:endParaRPr lang="en-US"/>
          </a:p>
        </p:txBody>
      </p:sp>
      <p:sp>
        <p:nvSpPr>
          <p:cNvPr id="4" name="日付プレースホルダー 3"/>
          <p:cNvSpPr>
            <a:spLocks noGrp="1"/>
          </p:cNvSpPr>
          <p:nvPr>
            <p:ph type="dt" sz="half" idx="10"/>
          </p:nvPr>
        </p:nvSpPr>
        <p:spPr/>
        <p:txBody>
          <a:bodyPr/>
          <a:lstStyle/>
          <a:p>
            <a:fld id="{D85AC8A2-C63C-49A4-89E9-2E4420D2ECA8}" type="datetimeFigureOut">
              <a:rPr lang="en-US" smtClean="0"/>
              <a:t>12/11/02</a:t>
            </a:fld>
            <a:endParaRPr lang="en-US"/>
          </a:p>
        </p:txBody>
      </p:sp>
      <p:sp>
        <p:nvSpPr>
          <p:cNvPr id="8" name="直線コネクタ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円/楕円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C7E049-B585-4EE6-96C0-EEB30EAA14FD}" type="slidenum">
              <a:rPr lang="en-US" smtClean="0"/>
              <a:t>‹#›</a:t>
            </a:fld>
            <a:endParaRPr lang="en-US"/>
          </a:p>
        </p:txBody>
      </p:sp>
      <p:sp>
        <p:nvSpPr>
          <p:cNvPr id="2" name="タイトル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228600"/>
            <a:ext cx="8534400" cy="758952"/>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a:xfrm>
            <a:off x="5791200" y="6409944"/>
            <a:ext cx="3044952" cy="365760"/>
          </a:xfrm>
        </p:spPr>
        <p:txBody>
          <a:bodyPr/>
          <a:lstStyle/>
          <a:p>
            <a:fld id="{D85AC8A2-C63C-49A4-89E9-2E4420D2ECA8}" type="datetimeFigureOut">
              <a:rPr lang="en-US" smtClean="0"/>
              <a:t>12/11/02</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74C7E049-B585-4EE6-96C0-EEB30EAA14FD}" type="slidenum">
              <a:rPr lang="en-US" smtClean="0"/>
              <a:t>‹#›</a:t>
            </a:fld>
            <a:endParaRPr lang="en-US"/>
          </a:p>
        </p:txBody>
      </p:sp>
      <p:sp>
        <p:nvSpPr>
          <p:cNvPr id="8" name="直線コネクタ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コンテンツ プレースホルダー 9"/>
          <p:cNvSpPr>
            <a:spLocks noGrp="1"/>
          </p:cNvSpPr>
          <p:nvPr>
            <p:ph sz="half" idx="1"/>
          </p:nvPr>
        </p:nvSpPr>
        <p:spPr>
          <a:xfrm>
            <a:off x="301752" y="1371600"/>
            <a:ext cx="4038600" cy="4681728"/>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コンテンツ プレースホルダー 11"/>
          <p:cNvSpPr>
            <a:spLocks noGrp="1"/>
          </p:cNvSpPr>
          <p:nvPr>
            <p:ph sz="half" idx="2"/>
          </p:nvPr>
        </p:nvSpPr>
        <p:spPr>
          <a:xfrm>
            <a:off x="4800600" y="1371600"/>
            <a:ext cx="4038600" cy="4681728"/>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1">
        <a:schemeClr val="bg2"/>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正方形/長方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正方形/長方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正方形/長方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ー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D85AC8A2-C63C-49A4-89E9-2E4420D2ECA8}" type="datetimeFigureOut">
              <a:rPr lang="en-US" smtClean="0"/>
              <a:t>12/11/02</a:t>
            </a:fld>
            <a:endParaRPr lang="en-US"/>
          </a:p>
        </p:txBody>
      </p:sp>
      <p:sp>
        <p:nvSpPr>
          <p:cNvPr id="8" name="フッター プレースホルダー 7"/>
          <p:cNvSpPr>
            <a:spLocks noGrp="1"/>
          </p:cNvSpPr>
          <p:nvPr>
            <p:ph type="ftr" sz="quarter" idx="11"/>
          </p:nvPr>
        </p:nvSpPr>
        <p:spPr>
          <a:xfrm>
            <a:off x="304800" y="6409944"/>
            <a:ext cx="3581400" cy="365760"/>
          </a:xfrm>
        </p:spPr>
        <p:txBody>
          <a:bodyPr/>
          <a:lstStyle/>
          <a:p>
            <a:endParaRPr lang="en-US"/>
          </a:p>
        </p:txBody>
      </p:sp>
      <p:sp>
        <p:nvSpPr>
          <p:cNvPr id="15" name="直線コネクタ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コンテンツ プレースホルダー 23"/>
          <p:cNvSpPr>
            <a:spLocks noGrp="1"/>
          </p:cNvSpPr>
          <p:nvPr>
            <p:ph sz="quarter" idx="2"/>
          </p:nvPr>
        </p:nvSpPr>
        <p:spPr>
          <a:xfrm>
            <a:off x="301752" y="2471383"/>
            <a:ext cx="4041648" cy="3818404"/>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コンテンツ プレースホルダー 25"/>
          <p:cNvSpPr>
            <a:spLocks noGrp="1"/>
          </p:cNvSpPr>
          <p:nvPr>
            <p:ph sz="quarter" idx="4"/>
          </p:nvPr>
        </p:nvSpPr>
        <p:spPr>
          <a:xfrm>
            <a:off x="4800600" y="2471383"/>
            <a:ext cx="4038600" cy="382219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円/楕円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円/楕円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スライド番号プレースホルダー 8"/>
          <p:cNvSpPr>
            <a:spLocks noGrp="1"/>
          </p:cNvSpPr>
          <p:nvPr>
            <p:ph type="sldNum" sz="quarter" idx="12"/>
          </p:nvPr>
        </p:nvSpPr>
        <p:spPr>
          <a:xfrm>
            <a:off x="4343400" y="1042416"/>
            <a:ext cx="457200" cy="441325"/>
          </a:xfrm>
        </p:spPr>
        <p:txBody>
          <a:bodyPr/>
          <a:lstStyle>
            <a:lvl1pPr algn="ctr">
              <a:defRPr/>
            </a:lvl1pPr>
          </a:lstStyle>
          <a:p>
            <a:fld id="{74C7E049-B585-4EE6-96C0-EEB30EAA14FD}" type="slidenum">
              <a:rPr lang="en-US" smtClean="0"/>
              <a:t>‹#›</a:t>
            </a:fld>
            <a:endParaRPr lang="en-US"/>
          </a:p>
        </p:txBody>
      </p:sp>
      <p:sp>
        <p:nvSpPr>
          <p:cNvPr id="23" name="タイトル 22"/>
          <p:cNvSpPr>
            <a:spLocks noGrp="1"/>
          </p:cNvSpPr>
          <p:nvPr>
            <p:ph type="title"/>
          </p:nvPr>
        </p:nvSpPr>
        <p:spPr/>
        <p:txBody>
          <a:bodyPr rtlCol="0" anchor="b" anchorCtr="0"/>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D85AC8A2-C63C-49A4-89E9-2E4420D2ECA8}" type="datetimeFigureOut">
              <a:rPr lang="en-US" smtClean="0"/>
              <a:t>12/11/02</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a:xfrm>
            <a:off x="4343400" y="1036020"/>
            <a:ext cx="457200" cy="441325"/>
          </a:xfrm>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正方形/長方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正方形/長方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付プレースホルダー 1"/>
          <p:cNvSpPr>
            <a:spLocks noGrp="1"/>
          </p:cNvSpPr>
          <p:nvPr>
            <p:ph type="dt" sz="half" idx="10"/>
          </p:nvPr>
        </p:nvSpPr>
        <p:spPr/>
        <p:txBody>
          <a:bodyPr/>
          <a:lstStyle/>
          <a:p>
            <a:fld id="{D85AC8A2-C63C-49A4-89E9-2E4420D2ECA8}" type="datetimeFigureOut">
              <a:rPr lang="en-US" smtClean="0"/>
              <a:t>12/11/02</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C7E049-B585-4EE6-96C0-EEB30EAA14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9" name="正方形/長方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正方形/長方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正方形/長方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コネクタ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コンテンツ プレースホルダー 19"/>
          <p:cNvSpPr>
            <a:spLocks noGrp="1"/>
          </p:cNvSpPr>
          <p:nvPr>
            <p:ph sz="quarter" idx="1"/>
          </p:nvPr>
        </p:nvSpPr>
        <p:spPr>
          <a:xfrm>
            <a:off x="3124200" y="685800"/>
            <a:ext cx="5638800" cy="5410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円/楕円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ー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C7E049-B585-4EE6-96C0-EEB30EAA14FD}" type="slidenum">
              <a:rPr lang="en-US" smtClean="0"/>
              <a:t>‹#›</a:t>
            </a:fld>
            <a:endParaRPr lang="en-US"/>
          </a:p>
        </p:txBody>
      </p:sp>
      <p:sp>
        <p:nvSpPr>
          <p:cNvPr id="21" name="正方形/長方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ー 4"/>
          <p:cNvSpPr>
            <a:spLocks noGrp="1"/>
          </p:cNvSpPr>
          <p:nvPr>
            <p:ph type="dt" sz="half" idx="10"/>
          </p:nvPr>
        </p:nvSpPr>
        <p:spPr/>
        <p:txBody>
          <a:bodyPr/>
          <a:lstStyle/>
          <a:p>
            <a:fld id="{D85AC8A2-C63C-49A4-89E9-2E4420D2ECA8}" type="datetimeFigureOut">
              <a:rPr lang="en-US" smtClean="0"/>
              <a:t>12/11/02</a:t>
            </a:fld>
            <a:endParaRPr lang="en-US"/>
          </a:p>
        </p:txBody>
      </p:sp>
      <p:sp>
        <p:nvSpPr>
          <p:cNvPr id="6" name="フッター プレースホルダー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1" name="直線コネクタ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正方形/長方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正方形/長方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円/楕円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円/楕円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ー 6"/>
          <p:cNvSpPr>
            <a:spLocks noGrp="1"/>
          </p:cNvSpPr>
          <p:nvPr>
            <p:ph type="sldNum" sz="quarter" idx="12"/>
          </p:nvPr>
        </p:nvSpPr>
        <p:spPr>
          <a:xfrm>
            <a:off x="1371600" y="312738"/>
            <a:ext cx="457200" cy="441325"/>
          </a:xfrm>
        </p:spPr>
        <p:txBody>
          <a:bodyPr/>
          <a:lstStyle/>
          <a:p>
            <a:fld id="{74C7E049-B585-4EE6-96C0-EEB30EAA14FD}" type="slidenum">
              <a:rPr lang="en-US" smtClean="0"/>
              <a:t>‹#›</a:t>
            </a:fld>
            <a:endParaRPr lang="en-US"/>
          </a:p>
        </p:txBody>
      </p:sp>
      <p:sp>
        <p:nvSpPr>
          <p:cNvPr id="2" name="タイトル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3000375" y="609600"/>
            <a:ext cx="5867400" cy="4267200"/>
          </a:xfrm>
        </p:spPr>
        <p:txBody>
          <a:bodyPr/>
          <a:lstStyle>
            <a:lvl1pPr marL="0" indent="0">
              <a:buNone/>
              <a:defRPr sz="3200"/>
            </a:lvl1pPr>
          </a:lstStyle>
          <a:p>
            <a:r>
              <a:rPr kumimoji="0" lang="ja-JP" altLang="en-US" smtClean="0"/>
              <a:t>プレースホルダーまでドラッグするかアイコンをクリックして図を追加</a:t>
            </a:r>
            <a:endParaRPr kumimoji="0" lang="en-US" dirty="0"/>
          </a:p>
        </p:txBody>
      </p:sp>
      <p:sp>
        <p:nvSpPr>
          <p:cNvPr id="4" name="テキスト プレースホルダー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22" name="正方形/長方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ー 4"/>
          <p:cNvSpPr>
            <a:spLocks noGrp="1"/>
          </p:cNvSpPr>
          <p:nvPr>
            <p:ph type="dt" sz="half" idx="10"/>
          </p:nvPr>
        </p:nvSpPr>
        <p:spPr>
          <a:xfrm>
            <a:off x="5788152" y="6404984"/>
            <a:ext cx="3044952" cy="365760"/>
          </a:xfrm>
        </p:spPr>
        <p:txBody>
          <a:bodyPr/>
          <a:lstStyle/>
          <a:p>
            <a:fld id="{D85AC8A2-C63C-49A4-89E9-2E4420D2ECA8}" type="datetimeFigureOut">
              <a:rPr lang="en-US" smtClean="0"/>
              <a:t>12/11/02</a:t>
            </a:fld>
            <a:endParaRPr lang="en-US"/>
          </a:p>
        </p:txBody>
      </p:sp>
      <p:sp>
        <p:nvSpPr>
          <p:cNvPr id="6" name="フッター プレースホルダー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付プレースホルダー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85AC8A2-C63C-49A4-89E9-2E4420D2ECA8}" type="datetimeFigureOut">
              <a:rPr lang="en-US" smtClean="0"/>
              <a:t>12/11/02</a:t>
            </a:fld>
            <a:endParaRPr lang="en-US"/>
          </a:p>
        </p:txBody>
      </p:sp>
      <p:sp>
        <p:nvSpPr>
          <p:cNvPr id="3" name="フッター プレースホルダー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正方形/長方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コネクタ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円/楕円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C7E049-B585-4EE6-96C0-EEB30EAA14FD}" type="slidenum">
              <a:rPr lang="en-US" smtClean="0"/>
              <a:t>‹#›</a:t>
            </a:fld>
            <a:endParaRPr lang="en-US"/>
          </a:p>
        </p:txBody>
      </p:sp>
      <p:sp>
        <p:nvSpPr>
          <p:cNvPr id="22" name="タイトル プレースホルダー 21"/>
          <p:cNvSpPr>
            <a:spLocks noGrp="1"/>
          </p:cNvSpPr>
          <p:nvPr>
            <p:ph type="title"/>
          </p:nvPr>
        </p:nvSpPr>
        <p:spPr>
          <a:xfrm>
            <a:off x="301752" y="228600"/>
            <a:ext cx="8534400" cy="758952"/>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xStyles>
    <p:titleStyle>
      <a:lvl1pPr algn="ctr" rtl="0" eaLnBrk="1" latinLnBrk="0" hangingPunct="1">
        <a:spcBef>
          <a:spcPct val="0"/>
        </a:spcBef>
        <a:buNone/>
        <a:defRPr kumimoji="1"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ormAutofit/>
          </a:bodyPr>
          <a:lstStyle/>
          <a:p>
            <a:endParaRPr kumimoji="1" lang="en-US" altLang="ja-JP" sz="3200" b="1" dirty="0" smtClean="0"/>
          </a:p>
          <a:p>
            <a:endParaRPr lang="en-US" altLang="ja-JP" sz="3200" b="1" dirty="0"/>
          </a:p>
          <a:p>
            <a:r>
              <a:rPr kumimoji="1" lang="ja-JP" altLang="en-US" sz="3200" b="1" dirty="0" smtClean="0"/>
              <a:t>チームアウトロー</a:t>
            </a:r>
            <a:endParaRPr kumimoji="1" lang="ja-JP" altLang="en-US" sz="3200" b="1" dirty="0"/>
          </a:p>
        </p:txBody>
      </p:sp>
      <p:sp>
        <p:nvSpPr>
          <p:cNvPr id="2" name="タイトル 1"/>
          <p:cNvSpPr>
            <a:spLocks noGrp="1"/>
          </p:cNvSpPr>
          <p:nvPr>
            <p:ph type="ctrTitle"/>
          </p:nvPr>
        </p:nvSpPr>
        <p:spPr/>
        <p:txBody>
          <a:bodyPr>
            <a:normAutofit/>
          </a:bodyPr>
          <a:lstStyle/>
          <a:p>
            <a:r>
              <a:rPr kumimoji="1" lang="ja-JP" altLang="en-US" dirty="0" smtClean="0"/>
              <a:t>カンボジア農村部における土地紛争と</a:t>
            </a:r>
            <a:r>
              <a:rPr kumimoji="1" lang="en-US" altLang="ja-JP" dirty="0" smtClean="0"/>
              <a:t>NGO</a:t>
            </a:r>
            <a:r>
              <a:rPr kumimoji="1" lang="ja-JP" altLang="en-US" dirty="0" smtClean="0"/>
              <a:t>の働き</a:t>
            </a:r>
            <a:endParaRPr kumimoji="1" lang="ja-JP" altLang="en-US" dirty="0"/>
          </a:p>
        </p:txBody>
      </p:sp>
    </p:spTree>
    <p:extLst>
      <p:ext uri="{BB962C8B-B14F-4D97-AF65-F5344CB8AC3E}">
        <p14:creationId xmlns:p14="http://schemas.microsoft.com/office/powerpoint/2010/main" val="31964115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２、背景調査</a:t>
            </a:r>
            <a:endParaRPr kumimoji="1" lang="ja-JP" altLang="en-US" dirty="0"/>
          </a:p>
        </p:txBody>
      </p:sp>
      <p:sp>
        <p:nvSpPr>
          <p:cNvPr id="3" name="コンテンツ プレースホルダー 2"/>
          <p:cNvSpPr>
            <a:spLocks noGrp="1"/>
          </p:cNvSpPr>
          <p:nvPr>
            <p:ph sz="quarter" idx="1"/>
          </p:nvPr>
        </p:nvSpPr>
        <p:spPr>
          <a:xfrm>
            <a:off x="537882" y="1383924"/>
            <a:ext cx="8138833" cy="4742240"/>
          </a:xfrm>
        </p:spPr>
        <p:txBody>
          <a:bodyPr>
            <a:normAutofit fontScale="85000" lnSpcReduction="20000"/>
          </a:bodyPr>
          <a:lstStyle/>
          <a:p>
            <a:pPr marL="0" indent="0" algn="ctr">
              <a:buNone/>
            </a:pPr>
            <a:endParaRPr kumimoji="1" lang="en-US" altLang="ja-JP" sz="4400" b="1" dirty="0" smtClean="0"/>
          </a:p>
          <a:p>
            <a:pPr marL="0" indent="0" algn="ctr">
              <a:buNone/>
            </a:pPr>
            <a:r>
              <a:rPr kumimoji="1" lang="ja-JP" altLang="en-US" sz="4400" b="1" dirty="0" smtClean="0"/>
              <a:t>土地無し層が増える理由</a:t>
            </a:r>
            <a:endParaRPr kumimoji="1" lang="en-US" altLang="ja-JP" sz="4400" b="1" dirty="0" smtClean="0"/>
          </a:p>
          <a:p>
            <a:pPr marL="0" indent="0" algn="ctr">
              <a:buNone/>
            </a:pPr>
            <a:endParaRPr kumimoji="1" lang="en-US" altLang="ja-JP" sz="4400" b="1" dirty="0" smtClean="0"/>
          </a:p>
          <a:p>
            <a:pPr marL="0" indent="0" algn="ctr">
              <a:buNone/>
            </a:pPr>
            <a:r>
              <a:rPr lang="en-US" altLang="ja-JP" sz="4400" b="1" dirty="0" smtClean="0"/>
              <a:t>①</a:t>
            </a:r>
            <a:r>
              <a:rPr lang="ja-JP" altLang="en-US" sz="4400" b="1" dirty="0" smtClean="0"/>
              <a:t>抵当に入れる</a:t>
            </a:r>
            <a:endParaRPr lang="en-US" altLang="ja-JP" sz="4400" b="1" dirty="0" smtClean="0"/>
          </a:p>
          <a:p>
            <a:pPr marL="0" indent="0" algn="ctr">
              <a:buNone/>
            </a:pPr>
            <a:endParaRPr lang="en-US" altLang="ja-JP" sz="4400" b="1" dirty="0" smtClean="0"/>
          </a:p>
          <a:p>
            <a:pPr marL="0" indent="0" algn="ctr">
              <a:buNone/>
            </a:pPr>
            <a:r>
              <a:rPr lang="en-US" altLang="ja-JP" sz="4400" b="1" dirty="0" smtClean="0"/>
              <a:t>②</a:t>
            </a:r>
            <a:r>
              <a:rPr lang="ja-JP" altLang="en-US" sz="4400" b="1" dirty="0" smtClean="0"/>
              <a:t>登記をしそびれてしまう</a:t>
            </a:r>
            <a:endParaRPr lang="en-US" altLang="ja-JP" sz="4400" b="1" dirty="0" smtClean="0"/>
          </a:p>
          <a:p>
            <a:pPr marL="0" indent="0" algn="ctr">
              <a:buNone/>
            </a:pPr>
            <a:endParaRPr lang="en-US" altLang="ja-JP" sz="4400" b="1" dirty="0" smtClean="0"/>
          </a:p>
          <a:p>
            <a:pPr marL="0" indent="0" algn="ctr">
              <a:buNone/>
            </a:pPr>
            <a:r>
              <a:rPr kumimoji="1" lang="en-US" altLang="ja-JP" sz="4400" b="1" dirty="0" smtClean="0"/>
              <a:t>③</a:t>
            </a:r>
            <a:r>
              <a:rPr kumimoji="1" lang="ja-JP" altLang="en-US" sz="4400" b="1" dirty="0" smtClean="0"/>
              <a:t>相続でだんだんと</a:t>
            </a:r>
            <a:r>
              <a:rPr lang="ja-JP" altLang="en-US" sz="4400" b="1" dirty="0" smtClean="0"/>
              <a:t>所有地が減る</a:t>
            </a:r>
            <a:endParaRPr lang="en-US" altLang="ja-JP" sz="4400" b="1" dirty="0" smtClean="0"/>
          </a:p>
          <a:p>
            <a:pPr marL="0" indent="0" algn="ctr">
              <a:buNone/>
            </a:pPr>
            <a:endParaRPr kumimoji="1" lang="en-US" altLang="ja-JP" sz="4400" b="1" dirty="0" smtClean="0"/>
          </a:p>
          <a:p>
            <a:pPr marL="0" indent="0">
              <a:buNone/>
            </a:pPr>
            <a:endParaRPr kumimoji="1" lang="ja-JP" altLang="en-US" dirty="0"/>
          </a:p>
        </p:txBody>
      </p:sp>
    </p:spTree>
    <p:extLst>
      <p:ext uri="{BB962C8B-B14F-4D97-AF65-F5344CB8AC3E}">
        <p14:creationId xmlns:p14="http://schemas.microsoft.com/office/powerpoint/2010/main" val="16245344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２、背景調査</a:t>
            </a:r>
            <a:endParaRPr kumimoji="1" lang="ja-JP" altLang="en-US" dirty="0"/>
          </a:p>
        </p:txBody>
      </p:sp>
      <p:sp>
        <p:nvSpPr>
          <p:cNvPr id="3" name="コンテンツ プレースホルダー 2"/>
          <p:cNvSpPr>
            <a:spLocks noGrp="1"/>
          </p:cNvSpPr>
          <p:nvPr>
            <p:ph sz="quarter" idx="1"/>
          </p:nvPr>
        </p:nvSpPr>
        <p:spPr/>
        <p:txBody>
          <a:bodyPr>
            <a:normAutofit/>
          </a:bodyPr>
          <a:lstStyle/>
          <a:p>
            <a:pPr marL="0" indent="0">
              <a:buNone/>
            </a:pPr>
            <a:r>
              <a:rPr kumimoji="1" lang="en-US" altLang="ja-JP" sz="4000" b="1" dirty="0" smtClean="0"/>
              <a:t>①</a:t>
            </a:r>
            <a:r>
              <a:rPr kumimoji="1" lang="ja-JP" altLang="en-US" sz="4000" b="1" dirty="0" smtClean="0"/>
              <a:t>なぜ長期化しているのか</a:t>
            </a:r>
            <a:endParaRPr kumimoji="1" lang="en-US" altLang="ja-JP" sz="4000" b="1" dirty="0" smtClean="0"/>
          </a:p>
          <a:p>
            <a:pPr marL="0" indent="0">
              <a:buNone/>
            </a:pPr>
            <a:r>
              <a:rPr kumimoji="1" lang="ja-JP" altLang="en-US" sz="4000" b="1" dirty="0" smtClean="0"/>
              <a:t>・</a:t>
            </a:r>
            <a:r>
              <a:rPr kumimoji="1" lang="ja-JP" altLang="en-US" sz="4000" b="1" dirty="0" smtClean="0">
                <a:solidFill>
                  <a:srgbClr val="FF0000"/>
                </a:solidFill>
              </a:rPr>
              <a:t>登記の導入</a:t>
            </a:r>
            <a:endParaRPr kumimoji="1" lang="en-US" altLang="ja-JP" sz="4000" b="1" dirty="0" smtClean="0">
              <a:solidFill>
                <a:srgbClr val="FF0000"/>
              </a:solidFill>
            </a:endParaRPr>
          </a:p>
          <a:p>
            <a:pPr marL="0" indent="0">
              <a:buNone/>
            </a:pPr>
            <a:r>
              <a:rPr lang="ja-JP" altLang="ja-JP" sz="4000" b="1" dirty="0"/>
              <a:t>　</a:t>
            </a:r>
            <a:r>
              <a:rPr lang="en-US" altLang="ja-JP" sz="4000" b="1" dirty="0" smtClean="0"/>
              <a:t>→</a:t>
            </a:r>
            <a:r>
              <a:rPr lang="ja-JP" altLang="en-US" sz="4000" b="1" dirty="0" smtClean="0"/>
              <a:t>あまり知れ渡っていない</a:t>
            </a:r>
            <a:endParaRPr kumimoji="1" lang="en-US" altLang="ja-JP" sz="4000" b="1" dirty="0" smtClean="0"/>
          </a:p>
          <a:p>
            <a:pPr marL="0" indent="0">
              <a:buNone/>
            </a:pPr>
            <a:r>
              <a:rPr lang="ja-JP" altLang="en-US" sz="4000" b="1" dirty="0" smtClean="0"/>
              <a:t>・</a:t>
            </a:r>
            <a:r>
              <a:rPr lang="ja-JP" altLang="en-US" sz="4000" b="1" dirty="0" smtClean="0">
                <a:solidFill>
                  <a:srgbClr val="FF0000"/>
                </a:solidFill>
              </a:rPr>
              <a:t>経済コンセッション</a:t>
            </a:r>
            <a:endParaRPr lang="en-US" altLang="ja-JP" sz="4000" b="1" dirty="0" smtClean="0">
              <a:solidFill>
                <a:srgbClr val="FF0000"/>
              </a:solidFill>
            </a:endParaRPr>
          </a:p>
          <a:p>
            <a:pPr marL="0" indent="0">
              <a:buNone/>
            </a:pPr>
            <a:r>
              <a:rPr kumimoji="1" lang="ja-JP" altLang="ja-JP" sz="4000" b="1" dirty="0"/>
              <a:t>　</a:t>
            </a:r>
            <a:r>
              <a:rPr kumimoji="1" lang="en-US" altLang="ja-JP" sz="4000" b="1" dirty="0" smtClean="0"/>
              <a:t>→</a:t>
            </a:r>
            <a:r>
              <a:rPr kumimoji="1" lang="ja-JP" altLang="en-US" sz="4000" b="1" dirty="0" smtClean="0"/>
              <a:t>国家公有地</a:t>
            </a:r>
            <a:r>
              <a:rPr lang="ja-JP" altLang="en-US" sz="4000" b="1" dirty="0" smtClean="0"/>
              <a:t>　</a:t>
            </a:r>
            <a:r>
              <a:rPr lang="en-US" altLang="ja-JP" sz="4000" b="1" dirty="0" smtClean="0"/>
              <a:t>or</a:t>
            </a:r>
            <a:r>
              <a:rPr lang="ja-JP" altLang="en-US" sz="4000" b="1" dirty="0" smtClean="0"/>
              <a:t>　国家私有地　　　　</a:t>
            </a:r>
            <a:endParaRPr lang="en-US" altLang="ja-JP" sz="4000" b="1" dirty="0" smtClean="0"/>
          </a:p>
          <a:p>
            <a:pPr marL="0" indent="0">
              <a:buNone/>
            </a:pPr>
            <a:r>
              <a:rPr lang="ja-JP" altLang="en-US" sz="4000" b="1" dirty="0" smtClean="0"/>
              <a:t>・</a:t>
            </a:r>
            <a:r>
              <a:rPr lang="ja-JP" altLang="en-US" sz="4000" b="1" dirty="0" smtClean="0">
                <a:solidFill>
                  <a:srgbClr val="FF0000"/>
                </a:solidFill>
              </a:rPr>
              <a:t>政府の政策が不明瞭</a:t>
            </a:r>
            <a:endParaRPr kumimoji="1" lang="en-US" altLang="ja-JP" sz="4000" b="1" dirty="0" smtClean="0">
              <a:solidFill>
                <a:srgbClr val="FF0000"/>
              </a:solidFill>
            </a:endParaRPr>
          </a:p>
        </p:txBody>
      </p:sp>
    </p:spTree>
    <p:extLst>
      <p:ext uri="{BB962C8B-B14F-4D97-AF65-F5344CB8AC3E}">
        <p14:creationId xmlns:p14="http://schemas.microsoft.com/office/powerpoint/2010/main" val="22343542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２、背景調査</a:t>
            </a:r>
            <a:endParaRPr kumimoji="1" lang="ja-JP" altLang="en-US" dirty="0"/>
          </a:p>
        </p:txBody>
      </p:sp>
      <p:graphicFrame>
        <p:nvGraphicFramePr>
          <p:cNvPr id="5" name="コンテンツ プレースホルダー 4"/>
          <p:cNvGraphicFramePr>
            <a:graphicFrameLocks noGrp="1"/>
          </p:cNvGraphicFramePr>
          <p:nvPr>
            <p:ph sz="quarter" idx="1"/>
            <p:extLst>
              <p:ext uri="{D42A27DB-BD31-4B8C-83A1-F6EECF244321}">
                <p14:modId xmlns:p14="http://schemas.microsoft.com/office/powerpoint/2010/main" val="3960931634"/>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3488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２、背景調査</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1431424859"/>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4903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6599" y="701440"/>
            <a:ext cx="184666" cy="369332"/>
          </a:xfrm>
          <a:prstGeom prst="rect">
            <a:avLst/>
          </a:prstGeom>
          <a:noFill/>
        </p:spPr>
        <p:txBody>
          <a:bodyPr wrap="none" rtlCol="0">
            <a:spAutoFit/>
          </a:bodyPr>
          <a:lstStyle/>
          <a:p>
            <a:endParaRPr kumimoji="1" lang="ja-JP" altLang="en-US" dirty="0"/>
          </a:p>
        </p:txBody>
      </p:sp>
      <p:pic>
        <p:nvPicPr>
          <p:cNvPr id="4" name="図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721844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２、背景調査</a:t>
            </a:r>
            <a:endParaRPr kumimoji="1" lang="ja-JP" altLang="en-US" dirty="0"/>
          </a:p>
        </p:txBody>
      </p:sp>
      <p:sp>
        <p:nvSpPr>
          <p:cNvPr id="3" name="コンテンツ プレースホルダー 2"/>
          <p:cNvSpPr>
            <a:spLocks noGrp="1"/>
          </p:cNvSpPr>
          <p:nvPr>
            <p:ph sz="quarter" idx="1"/>
          </p:nvPr>
        </p:nvSpPr>
        <p:spPr/>
        <p:txBody>
          <a:bodyPr>
            <a:normAutofit/>
          </a:bodyPr>
          <a:lstStyle/>
          <a:p>
            <a:pPr marL="0" indent="0" algn="ctr">
              <a:buNone/>
            </a:pPr>
            <a:endParaRPr kumimoji="1" lang="en-US" altLang="ja-JP" sz="6000" u="sng" dirty="0" smtClean="0"/>
          </a:p>
          <a:p>
            <a:pPr marL="0" indent="0" algn="ctr">
              <a:buNone/>
            </a:pPr>
            <a:r>
              <a:rPr kumimoji="1" lang="en-US" altLang="ja-JP" sz="6000" u="sng" dirty="0" smtClean="0"/>
              <a:t>NGO</a:t>
            </a:r>
            <a:r>
              <a:rPr kumimoji="1" lang="ja-JP" altLang="en-US" sz="6000" u="sng" dirty="0" smtClean="0"/>
              <a:t>が最も有効</a:t>
            </a:r>
            <a:r>
              <a:rPr lang="ja-JP" altLang="en-US" sz="6000" u="sng" dirty="0" smtClean="0"/>
              <a:t>と言えるの</a:t>
            </a:r>
            <a:r>
              <a:rPr kumimoji="1" lang="ja-JP" altLang="en-US" sz="6000" u="sng" dirty="0" smtClean="0"/>
              <a:t>ではないか？</a:t>
            </a:r>
            <a:endParaRPr kumimoji="1" lang="en-US" altLang="ja-JP" sz="6000" u="sng" dirty="0" smtClean="0"/>
          </a:p>
          <a:p>
            <a:pPr marL="0" indent="0">
              <a:buNone/>
            </a:pPr>
            <a:endParaRPr kumimoji="1" lang="ja-JP" altLang="en-US" sz="5400" dirty="0"/>
          </a:p>
        </p:txBody>
      </p:sp>
    </p:spTree>
    <p:extLst>
      <p:ext uri="{BB962C8B-B14F-4D97-AF65-F5344CB8AC3E}">
        <p14:creationId xmlns:p14="http://schemas.microsoft.com/office/powerpoint/2010/main" val="11443721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３</a:t>
            </a:r>
            <a:r>
              <a:rPr kumimoji="1" lang="ja-JP" altLang="en-US" dirty="0" smtClean="0"/>
              <a:t>、現地調査</a:t>
            </a:r>
            <a:endParaRPr kumimoji="1" lang="ja-JP" altLang="en-US" dirty="0"/>
          </a:p>
        </p:txBody>
      </p:sp>
      <p:sp>
        <p:nvSpPr>
          <p:cNvPr id="13" name="コンテンツ プレースホルダー 12"/>
          <p:cNvSpPr>
            <a:spLocks noGrp="1"/>
          </p:cNvSpPr>
          <p:nvPr>
            <p:ph sz="quarter" idx="1"/>
          </p:nvPr>
        </p:nvSpPr>
        <p:spPr/>
        <p:txBody>
          <a:bodyPr>
            <a:normAutofit lnSpcReduction="10000"/>
          </a:bodyPr>
          <a:lstStyle/>
          <a:p>
            <a:pPr marL="0" indent="0">
              <a:buNone/>
            </a:pPr>
            <a:r>
              <a:rPr lang="en-US" altLang="ja-JP" dirty="0" smtClean="0"/>
              <a:t>○</a:t>
            </a:r>
            <a:r>
              <a:rPr lang="ja-JP" altLang="en-US" dirty="0" smtClean="0"/>
              <a:t>調査期間</a:t>
            </a:r>
            <a:endParaRPr lang="en-US" altLang="ja-JP" dirty="0" smtClean="0"/>
          </a:p>
          <a:p>
            <a:pPr marL="0" indent="0">
              <a:buNone/>
            </a:pPr>
            <a:r>
              <a:rPr lang="ja-JP" altLang="ja-JP" dirty="0"/>
              <a:t>　</a:t>
            </a:r>
            <a:r>
              <a:rPr lang="ja-JP" altLang="en-US" dirty="0" smtClean="0"/>
              <a:t>９月１２日</a:t>
            </a:r>
            <a:r>
              <a:rPr lang="en-US" altLang="ja-JP" dirty="0" smtClean="0"/>
              <a:t>〜</a:t>
            </a:r>
            <a:r>
              <a:rPr lang="ja-JP" altLang="en-US" dirty="0" smtClean="0"/>
              <a:t>１７日</a:t>
            </a:r>
            <a:endParaRPr lang="en-US" altLang="ja-JP" dirty="0" smtClean="0"/>
          </a:p>
          <a:p>
            <a:pPr marL="0" indent="0">
              <a:buNone/>
            </a:pPr>
            <a:endParaRPr lang="en-US" altLang="ja-JP" dirty="0"/>
          </a:p>
          <a:p>
            <a:pPr marL="0" indent="0">
              <a:buNone/>
            </a:pPr>
            <a:r>
              <a:rPr lang="en-US" altLang="ja-JP" dirty="0" smtClean="0"/>
              <a:t>○</a:t>
            </a:r>
            <a:r>
              <a:rPr lang="ja-JP" altLang="en-US" dirty="0" smtClean="0"/>
              <a:t>訪問先</a:t>
            </a:r>
            <a:endParaRPr lang="en-US" altLang="ja-JP" dirty="0" smtClean="0"/>
          </a:p>
          <a:p>
            <a:pPr marL="0" indent="0">
              <a:buNone/>
            </a:pPr>
            <a:r>
              <a:rPr lang="ja-JP" altLang="en-US" dirty="0" smtClean="0"/>
              <a:t>・</a:t>
            </a:r>
            <a:r>
              <a:rPr lang="en-US" altLang="ja-JP" dirty="0" smtClean="0"/>
              <a:t>Transparency international</a:t>
            </a:r>
          </a:p>
          <a:p>
            <a:pPr marL="0" indent="0">
              <a:buNone/>
            </a:pPr>
            <a:r>
              <a:rPr lang="ja-JP" altLang="en-US" dirty="0" smtClean="0"/>
              <a:t>・</a:t>
            </a:r>
            <a:r>
              <a:rPr lang="en-US" altLang="ja-JP" dirty="0" smtClean="0"/>
              <a:t> Cambodian Center for Human Rights</a:t>
            </a:r>
          </a:p>
          <a:p>
            <a:pPr marL="0" indent="0">
              <a:buNone/>
            </a:pPr>
            <a:r>
              <a:rPr lang="ja-JP" altLang="en-US" dirty="0" smtClean="0"/>
              <a:t>・</a:t>
            </a:r>
            <a:r>
              <a:rPr lang="en-US" altLang="ja-JP" dirty="0" smtClean="0"/>
              <a:t> </a:t>
            </a:r>
            <a:r>
              <a:rPr lang="en-US" altLang="ja-JP" dirty="0" err="1" smtClean="0"/>
              <a:t>Rancha</a:t>
            </a:r>
            <a:r>
              <a:rPr lang="en-US" altLang="ja-JP" dirty="0" smtClean="0"/>
              <a:t> </a:t>
            </a:r>
            <a:r>
              <a:rPr lang="en-US" altLang="ja-JP" dirty="0" err="1" smtClean="0"/>
              <a:t>Satrei</a:t>
            </a:r>
            <a:r>
              <a:rPr lang="en-US" altLang="ja-JP" dirty="0" smtClean="0"/>
              <a:t> Organization</a:t>
            </a:r>
          </a:p>
          <a:p>
            <a:pPr marL="0" indent="0">
              <a:buNone/>
            </a:pPr>
            <a:r>
              <a:rPr lang="ja-JP" altLang="en-US" dirty="0" smtClean="0"/>
              <a:t>・</a:t>
            </a:r>
            <a:r>
              <a:rPr lang="en-US" altLang="ja-JP" dirty="0" smtClean="0"/>
              <a:t> Boss </a:t>
            </a:r>
            <a:r>
              <a:rPr lang="en-US" altLang="ja-JP" dirty="0" err="1"/>
              <a:t>Khnol</a:t>
            </a:r>
            <a:r>
              <a:rPr lang="en-US" altLang="ja-JP" dirty="0"/>
              <a:t> village in </a:t>
            </a:r>
            <a:r>
              <a:rPr lang="en-US" altLang="ja-JP" dirty="0" err="1"/>
              <a:t>Thbeng</a:t>
            </a:r>
            <a:r>
              <a:rPr lang="en-US" altLang="ja-JP" dirty="0"/>
              <a:t> commune, </a:t>
            </a:r>
            <a:r>
              <a:rPr lang="en-US" altLang="ja-JP" dirty="0" err="1"/>
              <a:t>Banteay</a:t>
            </a:r>
            <a:r>
              <a:rPr lang="en-US" altLang="ja-JP" dirty="0"/>
              <a:t> </a:t>
            </a:r>
            <a:r>
              <a:rPr lang="en-US" altLang="ja-JP" dirty="0" smtClean="0"/>
              <a:t>  </a:t>
            </a:r>
            <a:r>
              <a:rPr lang="ja-JP" altLang="en-US" dirty="0" smtClean="0"/>
              <a:t>　</a:t>
            </a:r>
            <a:endParaRPr lang="en-US" altLang="ja-JP" dirty="0"/>
          </a:p>
          <a:p>
            <a:pPr marL="0" indent="0">
              <a:buNone/>
            </a:pPr>
            <a:r>
              <a:rPr lang="en-US" altLang="ja-JP" dirty="0" smtClean="0"/>
              <a:t>   </a:t>
            </a:r>
            <a:r>
              <a:rPr lang="en-US" altLang="ja-JP" dirty="0" err="1" smtClean="0"/>
              <a:t>Srey</a:t>
            </a:r>
            <a:r>
              <a:rPr lang="en-US" altLang="ja-JP" dirty="0" smtClean="0"/>
              <a:t> district.</a:t>
            </a:r>
          </a:p>
          <a:p>
            <a:pPr marL="0" indent="0">
              <a:buNone/>
            </a:pPr>
            <a:r>
              <a:rPr lang="ja-JP" altLang="en-US" dirty="0" smtClean="0"/>
              <a:t>・</a:t>
            </a:r>
            <a:r>
              <a:rPr lang="en-US" altLang="ja-JP" dirty="0" smtClean="0"/>
              <a:t>Watt </a:t>
            </a:r>
            <a:r>
              <a:rPr lang="en-US" altLang="ja-JP" dirty="0"/>
              <a:t>village in </a:t>
            </a:r>
            <a:r>
              <a:rPr lang="en-US" altLang="ja-JP" dirty="0" err="1"/>
              <a:t>Sre</a:t>
            </a:r>
            <a:r>
              <a:rPr lang="en-US" altLang="ja-JP" dirty="0"/>
              <a:t> </a:t>
            </a:r>
            <a:r>
              <a:rPr lang="en-US" altLang="ja-JP" dirty="0" err="1"/>
              <a:t>Noy</a:t>
            </a:r>
            <a:r>
              <a:rPr lang="en-US" altLang="ja-JP" dirty="0"/>
              <a:t> commune, </a:t>
            </a:r>
            <a:r>
              <a:rPr lang="en-US" altLang="ja-JP" dirty="0" err="1"/>
              <a:t>Varin</a:t>
            </a:r>
            <a:r>
              <a:rPr lang="en-US" altLang="ja-JP" dirty="0"/>
              <a:t> district </a:t>
            </a:r>
          </a:p>
          <a:p>
            <a:endParaRPr lang="en-US" altLang="ja-JP" dirty="0"/>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36228580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9"/>
          <p:cNvPicPr>
            <a:picLocks noChangeAspect="1"/>
          </p:cNvPicPr>
          <p:nvPr/>
        </p:nvPicPr>
        <p:blipFill>
          <a:blip r:embed="rId2"/>
          <a:srcRect t="16299" b="16299"/>
          <a:stretch>
            <a:fillRect/>
          </a:stretch>
        </p:blipFill>
        <p:spPr>
          <a:xfrm>
            <a:off x="0" y="0"/>
            <a:ext cx="6830433" cy="4623260"/>
          </a:xfrm>
          <a:prstGeom prst="rect">
            <a:avLst/>
          </a:prstGeom>
        </p:spPr>
      </p:pic>
      <p:pic>
        <p:nvPicPr>
          <p:cNvPr id="6" name="図 5"/>
          <p:cNvPicPr>
            <a:picLocks noChangeAspect="1"/>
          </p:cNvPicPr>
          <p:nvPr/>
        </p:nvPicPr>
        <p:blipFill>
          <a:blip r:embed="rId3"/>
          <a:stretch>
            <a:fillRect/>
          </a:stretch>
        </p:blipFill>
        <p:spPr>
          <a:xfrm>
            <a:off x="5075590" y="2361235"/>
            <a:ext cx="4068410" cy="4496765"/>
          </a:xfrm>
          <a:prstGeom prst="rect">
            <a:avLst/>
          </a:prstGeom>
        </p:spPr>
      </p:pic>
      <p:sp>
        <p:nvSpPr>
          <p:cNvPr id="11" name="ドーナツ 10"/>
          <p:cNvSpPr/>
          <p:nvPr/>
        </p:nvSpPr>
        <p:spPr>
          <a:xfrm>
            <a:off x="1799166" y="31747"/>
            <a:ext cx="1545167" cy="1661585"/>
          </a:xfrm>
          <a:prstGeom prst="donut">
            <a:avLst>
              <a:gd name="adj" fmla="val 5801"/>
            </a:avLst>
          </a:prstGeom>
          <a:solidFill>
            <a:schemeClr val="accent3">
              <a:lumMod val="7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曲折矢印 8"/>
          <p:cNvSpPr/>
          <p:nvPr/>
        </p:nvSpPr>
        <p:spPr>
          <a:xfrm flipV="1">
            <a:off x="2282279" y="813533"/>
            <a:ext cx="3731030" cy="4047833"/>
          </a:xfrm>
          <a:prstGeom prst="bentArrow">
            <a:avLst>
              <a:gd name="adj1" fmla="val 5369"/>
              <a:gd name="adj2" fmla="val 9685"/>
              <a:gd name="adj3" fmla="val 21110"/>
              <a:gd name="adj4" fmla="val 43750"/>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590762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３、現地調査</a:t>
            </a:r>
            <a:endParaRPr kumimoji="1" lang="ja-JP" altLang="en-US" dirty="0"/>
          </a:p>
        </p:txBody>
      </p:sp>
      <p:sp>
        <p:nvSpPr>
          <p:cNvPr id="3" name="コンテンツ プレースホルダー 2"/>
          <p:cNvSpPr>
            <a:spLocks noGrp="1"/>
          </p:cNvSpPr>
          <p:nvPr>
            <p:ph sz="quarter" idx="1"/>
          </p:nvPr>
        </p:nvSpPr>
        <p:spPr/>
        <p:txBody>
          <a:bodyPr>
            <a:normAutofit fontScale="92500" lnSpcReduction="10000"/>
          </a:bodyPr>
          <a:lstStyle/>
          <a:p>
            <a:pPr marL="0" indent="0">
              <a:buNone/>
            </a:pPr>
            <a:r>
              <a:rPr kumimoji="1" lang="ja-JP" altLang="en-US" sz="4000" b="1" dirty="0" smtClean="0"/>
              <a:t>どのような支援を行っているか</a:t>
            </a:r>
            <a:endParaRPr kumimoji="1" lang="en-US" altLang="ja-JP" sz="4000" b="1" dirty="0" smtClean="0"/>
          </a:p>
          <a:p>
            <a:pPr marL="0" indent="0">
              <a:buNone/>
            </a:pPr>
            <a:r>
              <a:rPr lang="ja-JP" altLang="en-US" sz="4000" b="1" dirty="0" smtClean="0"/>
              <a:t>・トレーニングプログラム</a:t>
            </a:r>
            <a:r>
              <a:rPr kumimoji="1" lang="ja-JP" altLang="en-US" sz="4000" b="1" dirty="0" smtClean="0"/>
              <a:t>　　　　　</a:t>
            </a:r>
            <a:endParaRPr kumimoji="1" lang="en-US" altLang="ja-JP" sz="4000" b="1" dirty="0" smtClean="0"/>
          </a:p>
          <a:p>
            <a:pPr marL="0" indent="0">
              <a:buNone/>
            </a:pPr>
            <a:r>
              <a:rPr lang="ja-JP" altLang="en-US" sz="4000" b="1" dirty="0" smtClean="0"/>
              <a:t>・技術的な援助（書類への記入）</a:t>
            </a:r>
            <a:endParaRPr lang="en-US" altLang="ja-JP" sz="4000" b="1" dirty="0" smtClean="0"/>
          </a:p>
          <a:p>
            <a:pPr marL="0" indent="0">
              <a:buNone/>
            </a:pPr>
            <a:r>
              <a:rPr kumimoji="1" lang="ja-JP" altLang="en-US" sz="4000" b="1" dirty="0" smtClean="0"/>
              <a:t>・</a:t>
            </a:r>
            <a:r>
              <a:rPr lang="ja-JP" altLang="en-US" sz="4000" b="1" dirty="0" smtClean="0"/>
              <a:t>社会的サポート</a:t>
            </a:r>
            <a:endParaRPr kumimoji="1" lang="en-US" altLang="ja-JP" sz="4000" b="1" dirty="0" smtClean="0"/>
          </a:p>
          <a:p>
            <a:pPr marL="0" indent="0">
              <a:buNone/>
            </a:pPr>
            <a:r>
              <a:rPr lang="ja-JP" altLang="en-US" sz="4000" b="1" dirty="0" smtClean="0"/>
              <a:t>・支援</a:t>
            </a:r>
            <a:endParaRPr lang="en-US" altLang="ja-JP" sz="4000" b="1" dirty="0" smtClean="0"/>
          </a:p>
          <a:p>
            <a:pPr marL="0" indent="0">
              <a:buNone/>
            </a:pPr>
            <a:r>
              <a:rPr kumimoji="1" lang="ja-JP" altLang="en-US" sz="4000" b="1" dirty="0" smtClean="0"/>
              <a:t>・データをとる</a:t>
            </a:r>
            <a:endParaRPr kumimoji="1" lang="en-US" altLang="ja-JP" sz="4000" b="1" dirty="0" smtClean="0"/>
          </a:p>
          <a:p>
            <a:pPr marL="0" indent="0">
              <a:buNone/>
            </a:pPr>
            <a:r>
              <a:rPr lang="ja-JP" altLang="en-US" sz="4000" b="1" dirty="0" smtClean="0"/>
              <a:t>・人権擁護運動</a:t>
            </a:r>
            <a:endParaRPr kumimoji="1" lang="ja-JP" altLang="en-US" sz="4000" b="1" dirty="0"/>
          </a:p>
        </p:txBody>
      </p:sp>
    </p:spTree>
    <p:extLst>
      <p:ext uri="{BB962C8B-B14F-4D97-AF65-F5344CB8AC3E}">
        <p14:creationId xmlns:p14="http://schemas.microsoft.com/office/powerpoint/2010/main" val="27906501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idx="1"/>
          </p:nvPr>
        </p:nvSpPr>
        <p:spPr/>
        <p:txBody>
          <a:bodyPr/>
          <a:lstStyle/>
          <a:p>
            <a:r>
              <a:rPr kumimoji="1" lang="en-US" altLang="ja-JP" dirty="0" err="1" smtClean="0"/>
              <a:t>Bantey</a:t>
            </a:r>
            <a:r>
              <a:rPr kumimoji="1" lang="en-US" altLang="ja-JP" dirty="0" smtClean="0"/>
              <a:t> </a:t>
            </a:r>
            <a:r>
              <a:rPr kumimoji="1" lang="en-US" altLang="ja-JP" dirty="0" err="1" smtClean="0"/>
              <a:t>Srey</a:t>
            </a:r>
            <a:endParaRPr kumimoji="1" lang="ja-JP" altLang="en-US" dirty="0"/>
          </a:p>
        </p:txBody>
      </p:sp>
      <p:sp>
        <p:nvSpPr>
          <p:cNvPr id="3" name="テキスト プレースホルダー 2"/>
          <p:cNvSpPr>
            <a:spLocks noGrp="1"/>
          </p:cNvSpPr>
          <p:nvPr>
            <p:ph type="body" sz="half" idx="3"/>
          </p:nvPr>
        </p:nvSpPr>
        <p:spPr/>
        <p:txBody>
          <a:bodyPr/>
          <a:lstStyle/>
          <a:p>
            <a:r>
              <a:rPr kumimoji="1" lang="en-US" altLang="ja-JP" dirty="0" err="1" smtClean="0"/>
              <a:t>Varin</a:t>
            </a:r>
            <a:endParaRPr kumimoji="1" lang="ja-JP" altLang="en-US" dirty="0"/>
          </a:p>
        </p:txBody>
      </p:sp>
      <p:sp>
        <p:nvSpPr>
          <p:cNvPr id="4" name="コンテンツ プレースホルダー 3"/>
          <p:cNvSpPr>
            <a:spLocks noGrp="1"/>
          </p:cNvSpPr>
          <p:nvPr>
            <p:ph sz="quarter" idx="2"/>
          </p:nvPr>
        </p:nvSpPr>
        <p:spPr/>
        <p:txBody>
          <a:bodyPr>
            <a:normAutofit fontScale="92500" lnSpcReduction="10000"/>
          </a:bodyPr>
          <a:lstStyle/>
          <a:p>
            <a:r>
              <a:rPr lang="ja-JP" altLang="ja-JP" dirty="0" smtClean="0"/>
              <a:t>一週間前</a:t>
            </a:r>
            <a:r>
              <a:rPr lang="ja-JP" altLang="ja-JP" dirty="0"/>
              <a:t>に</a:t>
            </a:r>
            <a:r>
              <a:rPr lang="en-US" altLang="ja-JP" dirty="0"/>
              <a:t>LA</a:t>
            </a:r>
            <a:r>
              <a:rPr lang="ja-JP" altLang="ja-JP" dirty="0"/>
              <a:t>が来た</a:t>
            </a:r>
          </a:p>
          <a:p>
            <a:r>
              <a:rPr lang="en-US" altLang="ja-JP" dirty="0" smtClean="0"/>
              <a:t>LA</a:t>
            </a:r>
            <a:r>
              <a:rPr lang="ja-JP" altLang="ja-JP" dirty="0"/>
              <a:t>との関係はよくない</a:t>
            </a:r>
          </a:p>
          <a:p>
            <a:r>
              <a:rPr lang="en-US" altLang="ja-JP" dirty="0" smtClean="0"/>
              <a:t>LA </a:t>
            </a:r>
            <a:r>
              <a:rPr lang="ja-JP" altLang="ja-JP" dirty="0"/>
              <a:t>、プロビンシャルホールに申告</a:t>
            </a:r>
          </a:p>
          <a:p>
            <a:r>
              <a:rPr lang="ja-JP" altLang="ja-JP" dirty="0" smtClean="0"/>
              <a:t>ナショナルアッセンブリー</a:t>
            </a:r>
            <a:r>
              <a:rPr lang="ja-JP" altLang="ja-JP" dirty="0"/>
              <a:t>に手紙</a:t>
            </a:r>
          </a:p>
          <a:p>
            <a:r>
              <a:rPr lang="ja-JP" altLang="ja-JP" dirty="0" smtClean="0"/>
              <a:t>キャビネットメンバー</a:t>
            </a:r>
            <a:r>
              <a:rPr lang="ja-JP" altLang="ja-JP" dirty="0"/>
              <a:t>、首相に陳情</a:t>
            </a:r>
          </a:p>
          <a:p>
            <a:pPr marL="0" indent="0">
              <a:buNone/>
            </a:pPr>
            <a:r>
              <a:rPr lang="en-US" altLang="ja-JP" dirty="0" smtClean="0"/>
              <a:t>  </a:t>
            </a:r>
            <a:endParaRPr kumimoji="1" lang="ja-JP" altLang="en-US" dirty="0"/>
          </a:p>
        </p:txBody>
      </p:sp>
      <p:sp>
        <p:nvSpPr>
          <p:cNvPr id="5" name="コンテンツ プレースホルダー 4"/>
          <p:cNvSpPr>
            <a:spLocks noGrp="1"/>
          </p:cNvSpPr>
          <p:nvPr>
            <p:ph sz="quarter" idx="4"/>
          </p:nvPr>
        </p:nvSpPr>
        <p:spPr/>
        <p:txBody>
          <a:bodyPr>
            <a:normAutofit fontScale="85000" lnSpcReduction="10000"/>
          </a:bodyPr>
          <a:lstStyle/>
          <a:p>
            <a:r>
              <a:rPr lang="en-US" altLang="ja-JP" dirty="0" smtClean="0"/>
              <a:t>CC</a:t>
            </a:r>
            <a:r>
              <a:rPr lang="ja-JP" altLang="ja-JP" dirty="0"/>
              <a:t>、</a:t>
            </a:r>
            <a:r>
              <a:rPr lang="en-US" altLang="ja-JP" dirty="0"/>
              <a:t>NA</a:t>
            </a:r>
            <a:r>
              <a:rPr lang="ja-JP" altLang="ja-JP" dirty="0"/>
              <a:t>、裁判所　失敗</a:t>
            </a:r>
          </a:p>
          <a:p>
            <a:r>
              <a:rPr lang="en-US" altLang="ja-JP" dirty="0" smtClean="0"/>
              <a:t>LA</a:t>
            </a:r>
            <a:r>
              <a:rPr lang="ja-JP" altLang="ja-JP" dirty="0"/>
              <a:t>との関係普通→非常に悪い</a:t>
            </a:r>
          </a:p>
          <a:p>
            <a:r>
              <a:rPr lang="ja-JP" altLang="ja-JP" dirty="0" smtClean="0"/>
              <a:t>会社</a:t>
            </a:r>
            <a:r>
              <a:rPr lang="ja-JP" altLang="ja-JP" dirty="0"/>
              <a:t>から１０人の兵士が派遣されている　会話によって発砲は防がれている</a:t>
            </a:r>
            <a:r>
              <a:rPr lang="ja-JP" altLang="ja-JP" dirty="0" smtClean="0"/>
              <a:t>状況</a:t>
            </a:r>
            <a:endParaRPr lang="ja-JP" altLang="ja-JP" dirty="0"/>
          </a:p>
          <a:p>
            <a:r>
              <a:rPr lang="ja-JP" altLang="ja-JP" dirty="0" smtClean="0"/>
              <a:t>直接</a:t>
            </a:r>
            <a:r>
              <a:rPr lang="ja-JP" altLang="ja-JP" dirty="0"/>
              <a:t>首相に陳情しに行く</a:t>
            </a:r>
          </a:p>
          <a:p>
            <a:r>
              <a:rPr lang="ja-JP" altLang="ja-JP" dirty="0" smtClean="0"/>
              <a:t>活動</a:t>
            </a:r>
            <a:r>
              <a:rPr lang="ja-JP" altLang="ja-JP" dirty="0"/>
              <a:t>は行政機関から許されていない</a:t>
            </a:r>
          </a:p>
          <a:p>
            <a:r>
              <a:rPr lang="ja-JP" altLang="en-US" dirty="0" smtClean="0"/>
              <a:t>時々身の安全を</a:t>
            </a:r>
            <a:r>
              <a:rPr lang="ja-JP" altLang="ja-JP" dirty="0" smtClean="0"/>
              <a:t>心配</a:t>
            </a:r>
            <a:r>
              <a:rPr lang="ja-JP" altLang="ja-JP" dirty="0"/>
              <a:t>する</a:t>
            </a:r>
          </a:p>
          <a:p>
            <a:pPr marL="0" indent="0">
              <a:buNone/>
            </a:pPr>
            <a:endParaRPr kumimoji="1" lang="ja-JP" altLang="en-US" dirty="0"/>
          </a:p>
        </p:txBody>
      </p:sp>
      <p:sp>
        <p:nvSpPr>
          <p:cNvPr id="6" name="タイトル 5"/>
          <p:cNvSpPr>
            <a:spLocks noGrp="1"/>
          </p:cNvSpPr>
          <p:nvPr>
            <p:ph type="title"/>
          </p:nvPr>
        </p:nvSpPr>
        <p:spPr/>
        <p:txBody>
          <a:bodyPr/>
          <a:lstStyle/>
          <a:p>
            <a:r>
              <a:rPr kumimoji="1" lang="ja-JP" altLang="en-US" dirty="0" smtClean="0"/>
              <a:t>３、現地調査</a:t>
            </a:r>
            <a:endParaRPr kumimoji="1" lang="ja-JP" altLang="en-US" dirty="0"/>
          </a:p>
        </p:txBody>
      </p:sp>
    </p:spTree>
    <p:extLst>
      <p:ext uri="{BB962C8B-B14F-4D97-AF65-F5344CB8AC3E}">
        <p14:creationId xmlns:p14="http://schemas.microsoft.com/office/powerpoint/2010/main" val="23016820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構成</a:t>
            </a:r>
            <a:endParaRPr kumimoji="1" lang="ja-JP" altLang="en-US" dirty="0"/>
          </a:p>
        </p:txBody>
      </p:sp>
      <p:sp>
        <p:nvSpPr>
          <p:cNvPr id="3" name="テキスト ボックス 2"/>
          <p:cNvSpPr txBox="1"/>
          <p:nvPr/>
        </p:nvSpPr>
        <p:spPr>
          <a:xfrm>
            <a:off x="1267215" y="1579630"/>
            <a:ext cx="6424706" cy="3785652"/>
          </a:xfrm>
          <a:prstGeom prst="rect">
            <a:avLst/>
          </a:prstGeom>
          <a:noFill/>
        </p:spPr>
        <p:txBody>
          <a:bodyPr wrap="square" rtlCol="0">
            <a:spAutoFit/>
          </a:bodyPr>
          <a:lstStyle/>
          <a:p>
            <a:pPr algn="ctr"/>
            <a:r>
              <a:rPr kumimoji="1" lang="ja-JP" altLang="en-US" sz="4800" dirty="0" smtClean="0"/>
              <a:t>１、動機</a:t>
            </a:r>
            <a:endParaRPr kumimoji="1" lang="en-US" altLang="ja-JP" sz="4800" dirty="0" smtClean="0"/>
          </a:p>
          <a:p>
            <a:pPr algn="ctr"/>
            <a:r>
              <a:rPr kumimoji="1" lang="ja-JP" altLang="en-US" sz="4800" dirty="0" smtClean="0"/>
              <a:t>２、背景調査</a:t>
            </a:r>
            <a:endParaRPr kumimoji="1" lang="en-US" altLang="ja-JP" sz="4800" dirty="0" smtClean="0"/>
          </a:p>
          <a:p>
            <a:pPr algn="ctr"/>
            <a:r>
              <a:rPr kumimoji="1" lang="ja-JP" altLang="en-US" sz="4800" dirty="0" smtClean="0"/>
              <a:t>３、現地訪問</a:t>
            </a:r>
            <a:endParaRPr kumimoji="1" lang="en-US" altLang="ja-JP" sz="4800" dirty="0" smtClean="0"/>
          </a:p>
          <a:p>
            <a:pPr algn="ctr"/>
            <a:r>
              <a:rPr kumimoji="1" lang="ja-JP" altLang="en-US" sz="4800" dirty="0" smtClean="0"/>
              <a:t>４、考察</a:t>
            </a:r>
            <a:endParaRPr kumimoji="1" lang="en-US" altLang="ja-JP" sz="4800" dirty="0" smtClean="0"/>
          </a:p>
          <a:p>
            <a:pPr algn="ctr"/>
            <a:r>
              <a:rPr kumimoji="1" lang="ja-JP" altLang="en-US" sz="4800" dirty="0" smtClean="0"/>
              <a:t>５、参考文献</a:t>
            </a:r>
            <a:endParaRPr kumimoji="1" lang="ja-JP" altLang="en-US" sz="4800" dirty="0"/>
          </a:p>
        </p:txBody>
      </p:sp>
    </p:spTree>
    <p:extLst>
      <p:ext uri="{BB962C8B-B14F-4D97-AF65-F5344CB8AC3E}">
        <p14:creationId xmlns:p14="http://schemas.microsoft.com/office/powerpoint/2010/main" val="40906853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idx="1"/>
          </p:nvPr>
        </p:nvSpPr>
        <p:spPr/>
        <p:txBody>
          <a:bodyPr/>
          <a:lstStyle/>
          <a:p>
            <a:r>
              <a:rPr kumimoji="1" lang="en-US" altLang="ja-JP" dirty="0" err="1" smtClean="0"/>
              <a:t>Bantey</a:t>
            </a:r>
            <a:r>
              <a:rPr kumimoji="1" lang="en-US" altLang="ja-JP" dirty="0" smtClean="0"/>
              <a:t> </a:t>
            </a:r>
            <a:r>
              <a:rPr kumimoji="1" lang="en-US" altLang="ja-JP" dirty="0" err="1" smtClean="0"/>
              <a:t>Srey</a:t>
            </a:r>
            <a:endParaRPr kumimoji="1" lang="ja-JP" altLang="en-US" dirty="0"/>
          </a:p>
        </p:txBody>
      </p:sp>
      <p:sp>
        <p:nvSpPr>
          <p:cNvPr id="3" name="テキスト プレースホルダー 2"/>
          <p:cNvSpPr>
            <a:spLocks noGrp="1"/>
          </p:cNvSpPr>
          <p:nvPr>
            <p:ph type="body" sz="half" idx="3"/>
          </p:nvPr>
        </p:nvSpPr>
        <p:spPr/>
        <p:txBody>
          <a:bodyPr/>
          <a:lstStyle/>
          <a:p>
            <a:r>
              <a:rPr kumimoji="1" lang="en-US" altLang="ja-JP" dirty="0" err="1" smtClean="0"/>
              <a:t>Varin</a:t>
            </a:r>
            <a:endParaRPr kumimoji="1" lang="ja-JP" altLang="en-US" dirty="0"/>
          </a:p>
        </p:txBody>
      </p:sp>
      <p:sp>
        <p:nvSpPr>
          <p:cNvPr id="4" name="コンテンツ プレースホルダー 3"/>
          <p:cNvSpPr>
            <a:spLocks noGrp="1"/>
          </p:cNvSpPr>
          <p:nvPr>
            <p:ph sz="quarter" idx="2"/>
          </p:nvPr>
        </p:nvSpPr>
        <p:spPr/>
        <p:txBody>
          <a:bodyPr>
            <a:normAutofit fontScale="62500" lnSpcReduction="20000"/>
          </a:bodyPr>
          <a:lstStyle/>
          <a:p>
            <a:r>
              <a:rPr lang="en-US" altLang="ja-JP" dirty="0" err="1"/>
              <a:t>Lacahdo</a:t>
            </a:r>
            <a:endParaRPr lang="ja-JP" altLang="ja-JP" dirty="0"/>
          </a:p>
          <a:p>
            <a:pPr marL="0" indent="0">
              <a:buNone/>
            </a:pPr>
            <a:r>
              <a:rPr lang="ja-JP" altLang="en-US" dirty="0" smtClean="0"/>
              <a:t>　　</a:t>
            </a:r>
            <a:r>
              <a:rPr lang="ja-JP" altLang="ja-JP" dirty="0" smtClean="0"/>
              <a:t>オブザベーション</a:t>
            </a:r>
            <a:endParaRPr lang="en-US" altLang="ja-JP" dirty="0" smtClean="0"/>
          </a:p>
          <a:p>
            <a:pPr marL="0" indent="0">
              <a:buNone/>
            </a:pPr>
            <a:r>
              <a:rPr lang="en-US" altLang="ja-JP" dirty="0"/>
              <a:t> </a:t>
            </a:r>
            <a:endParaRPr lang="ja-JP" altLang="ja-JP" dirty="0"/>
          </a:p>
          <a:p>
            <a:r>
              <a:rPr lang="en-US" altLang="ja-JP" dirty="0"/>
              <a:t>ADHOC</a:t>
            </a:r>
            <a:endParaRPr lang="ja-JP" altLang="ja-JP" dirty="0"/>
          </a:p>
          <a:p>
            <a:pPr marL="0" indent="0">
              <a:buNone/>
            </a:pPr>
            <a:r>
              <a:rPr lang="ja-JP" altLang="en-US" dirty="0" smtClean="0"/>
              <a:t>　　</a:t>
            </a:r>
            <a:r>
              <a:rPr lang="en-US" altLang="ja-JP" dirty="0" smtClean="0"/>
              <a:t>BCV</a:t>
            </a:r>
            <a:endParaRPr lang="ja-JP" altLang="ja-JP" dirty="0"/>
          </a:p>
          <a:p>
            <a:pPr marL="0" indent="0">
              <a:buNone/>
            </a:pPr>
            <a:r>
              <a:rPr lang="ja-JP" altLang="en-US" dirty="0" smtClean="0"/>
              <a:t>　　</a:t>
            </a:r>
            <a:r>
              <a:rPr lang="en-US" altLang="ja-JP" dirty="0" smtClean="0"/>
              <a:t>SAR </a:t>
            </a:r>
            <a:r>
              <a:rPr lang="en-US" altLang="ja-JP" dirty="0"/>
              <a:t>SAR </a:t>
            </a:r>
            <a:r>
              <a:rPr lang="en-US" altLang="ja-JP" dirty="0" err="1"/>
              <a:t>Trong</a:t>
            </a:r>
            <a:endParaRPr lang="ja-JP" altLang="ja-JP" dirty="0"/>
          </a:p>
          <a:p>
            <a:pPr marL="0" indent="0">
              <a:buNone/>
            </a:pPr>
            <a:r>
              <a:rPr lang="ja-JP" altLang="en-US" dirty="0" smtClean="0"/>
              <a:t>　　</a:t>
            </a:r>
            <a:r>
              <a:rPr lang="ja-JP" altLang="ja-JP" dirty="0" smtClean="0"/>
              <a:t>上</a:t>
            </a:r>
            <a:r>
              <a:rPr lang="ja-JP" altLang="ja-JP" dirty="0"/>
              <a:t>の３つが協力</a:t>
            </a:r>
            <a:r>
              <a:rPr lang="ja-JP" altLang="ja-JP" dirty="0" smtClean="0"/>
              <a:t>して解決</a:t>
            </a:r>
            <a:r>
              <a:rPr lang="ja-JP" altLang="ja-JP" dirty="0"/>
              <a:t>手段の提示</a:t>
            </a:r>
          </a:p>
          <a:p>
            <a:pPr marL="0" indent="0">
              <a:buNone/>
            </a:pPr>
            <a:r>
              <a:rPr lang="ja-JP" altLang="en-US" dirty="0" smtClean="0"/>
              <a:t>　　</a:t>
            </a:r>
            <a:r>
              <a:rPr lang="ja-JP" altLang="ja-JP" dirty="0" smtClean="0"/>
              <a:t>情報収集</a:t>
            </a:r>
            <a:endParaRPr lang="en-US" altLang="ja-JP" dirty="0" smtClean="0"/>
          </a:p>
          <a:p>
            <a:endParaRPr lang="ja-JP" altLang="ja-JP" dirty="0"/>
          </a:p>
          <a:p>
            <a:r>
              <a:rPr lang="en-US" altLang="ja-JP" dirty="0"/>
              <a:t>CLEC</a:t>
            </a:r>
            <a:endParaRPr lang="ja-JP" altLang="ja-JP" dirty="0"/>
          </a:p>
          <a:p>
            <a:pPr marL="0" indent="0">
              <a:buNone/>
            </a:pPr>
            <a:r>
              <a:rPr lang="ja-JP" altLang="en-US" dirty="0" smtClean="0"/>
              <a:t>　　</a:t>
            </a:r>
            <a:r>
              <a:rPr lang="ja-JP" altLang="ja-JP" dirty="0" smtClean="0"/>
              <a:t>弁護士</a:t>
            </a:r>
            <a:endParaRPr lang="ja-JP" altLang="ja-JP" dirty="0"/>
          </a:p>
          <a:p>
            <a:pPr marL="0" indent="0">
              <a:buNone/>
            </a:pPr>
            <a:r>
              <a:rPr lang="en-US" altLang="ja-JP" dirty="0"/>
              <a:t> </a:t>
            </a:r>
            <a:endParaRPr lang="ja-JP" altLang="ja-JP" dirty="0"/>
          </a:p>
          <a:p>
            <a:r>
              <a:rPr lang="en-US" altLang="ja-JP" dirty="0"/>
              <a:t>NGO</a:t>
            </a:r>
            <a:endParaRPr lang="ja-JP" altLang="ja-JP" dirty="0"/>
          </a:p>
          <a:p>
            <a:pPr marL="0" indent="0">
              <a:buNone/>
            </a:pPr>
            <a:r>
              <a:rPr lang="ja-JP" altLang="en-US" dirty="0" smtClean="0"/>
              <a:t>　　</a:t>
            </a:r>
            <a:r>
              <a:rPr lang="ja-JP" altLang="ja-JP" dirty="0" smtClean="0"/>
              <a:t>深刻化</a:t>
            </a:r>
            <a:r>
              <a:rPr lang="ja-JP" altLang="ja-JP" dirty="0"/>
              <a:t>したときは月に２、３回</a:t>
            </a:r>
          </a:p>
          <a:p>
            <a:pPr marL="0" indent="0">
              <a:buNone/>
            </a:pPr>
            <a:endParaRPr kumimoji="1" lang="ja-JP" altLang="en-US" dirty="0"/>
          </a:p>
        </p:txBody>
      </p:sp>
      <p:sp>
        <p:nvSpPr>
          <p:cNvPr id="5" name="コンテンツ プレースホルダー 4"/>
          <p:cNvSpPr>
            <a:spLocks noGrp="1"/>
          </p:cNvSpPr>
          <p:nvPr>
            <p:ph sz="quarter" idx="4"/>
          </p:nvPr>
        </p:nvSpPr>
        <p:spPr/>
        <p:txBody>
          <a:bodyPr>
            <a:normAutofit fontScale="55000" lnSpcReduction="20000"/>
          </a:bodyPr>
          <a:lstStyle/>
          <a:p>
            <a:r>
              <a:rPr lang="en-US" altLang="ja-JP" dirty="0"/>
              <a:t>PHEE PHO</a:t>
            </a:r>
            <a:endParaRPr lang="ja-JP" altLang="ja-JP" dirty="0"/>
          </a:p>
          <a:p>
            <a:r>
              <a:rPr lang="ja-JP" altLang="ja-JP" dirty="0"/>
              <a:t>コンサルタント書類の援助　どれも同じ</a:t>
            </a:r>
          </a:p>
          <a:p>
            <a:r>
              <a:rPr lang="ja-JP" altLang="ja-JP" dirty="0"/>
              <a:t>それぞれ別々のスタッフの派遣　サポート</a:t>
            </a:r>
          </a:p>
          <a:p>
            <a:r>
              <a:rPr lang="en-US" altLang="ja-JP" dirty="0"/>
              <a:t>CPN</a:t>
            </a:r>
            <a:endParaRPr lang="ja-JP" altLang="ja-JP" dirty="0"/>
          </a:p>
          <a:p>
            <a:pPr marL="0" indent="0">
              <a:buNone/>
            </a:pPr>
            <a:r>
              <a:rPr lang="ja-JP" altLang="en-US" dirty="0" smtClean="0"/>
              <a:t>　　</a:t>
            </a:r>
            <a:r>
              <a:rPr lang="ja-JP" altLang="ja-JP" dirty="0" smtClean="0"/>
              <a:t>関係者</a:t>
            </a:r>
            <a:r>
              <a:rPr lang="ja-JP" altLang="ja-JP" dirty="0"/>
              <a:t>を招いて</a:t>
            </a:r>
            <a:r>
              <a:rPr lang="ja-JP" altLang="ja-JP" dirty="0" smtClean="0"/>
              <a:t>プノンペン</a:t>
            </a:r>
            <a:r>
              <a:rPr lang="ja-JP" altLang="en-US" dirty="0" smtClean="0"/>
              <a:t>　　</a:t>
            </a:r>
            <a:endParaRPr lang="en-US" altLang="ja-JP" dirty="0" smtClean="0"/>
          </a:p>
          <a:p>
            <a:pPr marL="0" indent="0">
              <a:buNone/>
            </a:pPr>
            <a:r>
              <a:rPr lang="ja-JP" altLang="ja-JP" dirty="0"/>
              <a:t>　</a:t>
            </a:r>
            <a:r>
              <a:rPr lang="ja-JP" altLang="en-US" dirty="0" smtClean="0"/>
              <a:t>　</a:t>
            </a:r>
            <a:r>
              <a:rPr lang="ja-JP" altLang="ja-JP" dirty="0" smtClean="0"/>
              <a:t>で</a:t>
            </a:r>
            <a:r>
              <a:rPr lang="ja-JP" altLang="ja-JP" dirty="0"/>
              <a:t>話し合い　企業はこない</a:t>
            </a:r>
          </a:p>
          <a:p>
            <a:r>
              <a:rPr lang="en-US" altLang="ja-JP" dirty="0"/>
              <a:t>CR</a:t>
            </a:r>
            <a:r>
              <a:rPr lang="ja-JP" altLang="ja-JP" dirty="0"/>
              <a:t>をとおさなくても援助を個人的に要請することは</a:t>
            </a:r>
            <a:r>
              <a:rPr lang="ja-JP" altLang="ja-JP" dirty="0" smtClean="0"/>
              <a:t>可能</a:t>
            </a:r>
            <a:endParaRPr lang="en-US" altLang="ja-JP" dirty="0" smtClean="0"/>
          </a:p>
          <a:p>
            <a:r>
              <a:rPr lang="en-US" altLang="ja-JP" dirty="0"/>
              <a:t>LICAHDO</a:t>
            </a:r>
            <a:r>
              <a:rPr lang="ja-JP" altLang="ja-JP" dirty="0"/>
              <a:t>シェムリアップ</a:t>
            </a:r>
          </a:p>
          <a:p>
            <a:pPr marL="0" indent="0">
              <a:buNone/>
            </a:pPr>
            <a:r>
              <a:rPr lang="ja-JP" altLang="en-US" dirty="0" smtClean="0"/>
              <a:t>　　</a:t>
            </a:r>
            <a:r>
              <a:rPr lang="ja-JP" altLang="ja-JP" dirty="0" smtClean="0"/>
              <a:t>人権</a:t>
            </a:r>
            <a:r>
              <a:rPr lang="ja-JP" altLang="ja-JP" dirty="0"/>
              <a:t>　</a:t>
            </a:r>
            <a:r>
              <a:rPr lang="ja-JP" altLang="ja-JP" dirty="0" smtClean="0"/>
              <a:t>アドバイス</a:t>
            </a:r>
            <a:r>
              <a:rPr lang="ja-JP" altLang="ja-JP" dirty="0"/>
              <a:t>　</a:t>
            </a:r>
            <a:r>
              <a:rPr lang="ja-JP" altLang="ja-JP" dirty="0" smtClean="0"/>
              <a:t>コンサルタント</a:t>
            </a:r>
            <a:endParaRPr lang="ja-JP" altLang="ja-JP" dirty="0"/>
          </a:p>
          <a:p>
            <a:pPr marL="0" indent="0">
              <a:buNone/>
            </a:pPr>
            <a:r>
              <a:rPr lang="ja-JP" altLang="en-US" dirty="0" smtClean="0"/>
              <a:t>　　</a:t>
            </a:r>
            <a:r>
              <a:rPr lang="ja-JP" altLang="ja-JP" dirty="0" smtClean="0"/>
              <a:t>どの</a:t>
            </a:r>
            <a:r>
              <a:rPr lang="ja-JP" altLang="ja-JP" dirty="0"/>
              <a:t>ように書面を記入するのか提出するのか</a:t>
            </a:r>
          </a:p>
          <a:p>
            <a:r>
              <a:rPr lang="en-US" altLang="ja-JP" dirty="0"/>
              <a:t>CCHR</a:t>
            </a:r>
            <a:r>
              <a:rPr lang="ja-JP" altLang="ja-JP" dirty="0"/>
              <a:t>本部：プノンペン</a:t>
            </a:r>
          </a:p>
          <a:p>
            <a:pPr marL="0" indent="0">
              <a:buNone/>
            </a:pPr>
            <a:r>
              <a:rPr lang="ja-JP" altLang="en-US" dirty="0" smtClean="0"/>
              <a:t>　　</a:t>
            </a:r>
            <a:r>
              <a:rPr lang="ja-JP" altLang="ja-JP" dirty="0" smtClean="0"/>
              <a:t>同じ</a:t>
            </a:r>
            <a:endParaRPr lang="ja-JP" altLang="ja-JP" dirty="0"/>
          </a:p>
          <a:p>
            <a:r>
              <a:rPr lang="en-US" altLang="ja-JP" dirty="0"/>
              <a:t>BCV</a:t>
            </a:r>
            <a:r>
              <a:rPr lang="ja-JP" altLang="ja-JP" dirty="0"/>
              <a:t>本部：プノンペン</a:t>
            </a:r>
          </a:p>
          <a:p>
            <a:pPr marL="0" indent="0">
              <a:buNone/>
            </a:pPr>
            <a:r>
              <a:rPr lang="ja-JP" altLang="en-US" dirty="0" smtClean="0"/>
              <a:t>　　</a:t>
            </a:r>
            <a:r>
              <a:rPr lang="ja-JP" altLang="ja-JP" dirty="0" smtClean="0"/>
              <a:t>この</a:t>
            </a:r>
            <a:r>
              <a:rPr lang="ja-JP" altLang="ja-JP" dirty="0"/>
              <a:t>３つが村にとって重要 </a:t>
            </a:r>
          </a:p>
          <a:p>
            <a:endParaRPr kumimoji="1" lang="ja-JP" altLang="en-US" dirty="0"/>
          </a:p>
        </p:txBody>
      </p:sp>
      <p:sp>
        <p:nvSpPr>
          <p:cNvPr id="6" name="タイトル 5"/>
          <p:cNvSpPr>
            <a:spLocks noGrp="1"/>
          </p:cNvSpPr>
          <p:nvPr>
            <p:ph type="title"/>
          </p:nvPr>
        </p:nvSpPr>
        <p:spPr/>
        <p:txBody>
          <a:bodyPr/>
          <a:lstStyle/>
          <a:p>
            <a:r>
              <a:rPr kumimoji="1" lang="ja-JP" altLang="en-US" dirty="0" smtClean="0"/>
              <a:t>３、現地調査</a:t>
            </a:r>
            <a:endParaRPr kumimoji="1" lang="ja-JP" altLang="en-US" dirty="0"/>
          </a:p>
        </p:txBody>
      </p:sp>
    </p:spTree>
    <p:extLst>
      <p:ext uri="{BB962C8B-B14F-4D97-AF65-F5344CB8AC3E}">
        <p14:creationId xmlns:p14="http://schemas.microsoft.com/office/powerpoint/2010/main" val="1214507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３、現地調査</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endParaRPr kumimoji="1" lang="en-US" altLang="ja-JP" dirty="0" smtClean="0"/>
          </a:p>
          <a:p>
            <a:pPr marL="0" indent="0">
              <a:buNone/>
            </a:pPr>
            <a:r>
              <a:rPr lang="ja-JP" altLang="en-US" sz="4000" dirty="0" smtClean="0"/>
              <a:t>新たに分かった事</a:t>
            </a:r>
            <a:endParaRPr lang="en-US" altLang="ja-JP" sz="4000" dirty="0"/>
          </a:p>
          <a:p>
            <a:pPr marL="0" indent="0">
              <a:buNone/>
            </a:pPr>
            <a:r>
              <a:rPr kumimoji="1" lang="ja-JP" altLang="en-US" sz="4000" dirty="0" smtClean="0"/>
              <a:t>・並列的な支援が行われている</a:t>
            </a:r>
            <a:endParaRPr kumimoji="1" lang="en-US" altLang="ja-JP" sz="4000" dirty="0" smtClean="0"/>
          </a:p>
          <a:p>
            <a:pPr marL="0" indent="0">
              <a:buNone/>
            </a:pPr>
            <a:r>
              <a:rPr lang="ja-JP" altLang="en-US" sz="4000" dirty="0" smtClean="0"/>
              <a:t>・住民からの支援要請が可能</a:t>
            </a:r>
            <a:endParaRPr lang="en-US" altLang="ja-JP" sz="4000" dirty="0" smtClean="0"/>
          </a:p>
          <a:p>
            <a:pPr marL="0" indent="0">
              <a:buNone/>
            </a:pPr>
            <a:r>
              <a:rPr kumimoji="1" lang="ja-JP" altLang="en-US" sz="4000" dirty="0" smtClean="0"/>
              <a:t>・陳情の重要度が高い</a:t>
            </a:r>
            <a:endParaRPr kumimoji="1" lang="en-US" altLang="ja-JP" sz="4000" dirty="0" smtClean="0"/>
          </a:p>
          <a:p>
            <a:pPr marL="0" indent="0">
              <a:buNone/>
            </a:pPr>
            <a:endParaRPr kumimoji="1" lang="ja-JP" altLang="en-US" dirty="0"/>
          </a:p>
        </p:txBody>
      </p:sp>
    </p:spTree>
    <p:extLst>
      <p:ext uri="{BB962C8B-B14F-4D97-AF65-F5344CB8AC3E}">
        <p14:creationId xmlns:p14="http://schemas.microsoft.com/office/powerpoint/2010/main" val="1539688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５、考察</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kumimoji="1" lang="en-US" altLang="ja-JP" dirty="0" smtClean="0"/>
              <a:t>NGO</a:t>
            </a:r>
            <a:r>
              <a:rPr kumimoji="1" lang="ja-JP" altLang="en-US" dirty="0" smtClean="0"/>
              <a:t>は何が出来るのか</a:t>
            </a:r>
            <a:endParaRPr kumimoji="1" lang="en-US" altLang="ja-JP" dirty="0" smtClean="0"/>
          </a:p>
          <a:p>
            <a:pPr marL="0" indent="0">
              <a:buNone/>
            </a:pPr>
            <a:endParaRPr kumimoji="1" lang="en-US" altLang="ja-JP" dirty="0" smtClean="0"/>
          </a:p>
        </p:txBody>
      </p:sp>
      <p:sp>
        <p:nvSpPr>
          <p:cNvPr id="4" name="円/楕円 3"/>
          <p:cNvSpPr/>
          <p:nvPr/>
        </p:nvSpPr>
        <p:spPr>
          <a:xfrm>
            <a:off x="2493642" y="4854804"/>
            <a:ext cx="3461671" cy="1533466"/>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200" dirty="0" smtClean="0">
                <a:solidFill>
                  <a:srgbClr val="000000"/>
                </a:solidFill>
              </a:rPr>
              <a:t>NGO</a:t>
            </a:r>
            <a:endParaRPr kumimoji="1" lang="ja-JP" altLang="en-US" sz="3200" dirty="0">
              <a:solidFill>
                <a:srgbClr val="000000"/>
              </a:solidFill>
            </a:endParaRPr>
          </a:p>
        </p:txBody>
      </p:sp>
      <p:sp>
        <p:nvSpPr>
          <p:cNvPr id="5" name="円/楕円 4"/>
          <p:cNvSpPr/>
          <p:nvPr/>
        </p:nvSpPr>
        <p:spPr>
          <a:xfrm>
            <a:off x="449165" y="2602245"/>
            <a:ext cx="3453927" cy="1316612"/>
          </a:xfrm>
          <a:prstGeom prst="ellipse">
            <a:avLst/>
          </a:prstGeom>
          <a:solidFill>
            <a:srgbClr val="FAE67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600" dirty="0" smtClean="0">
                <a:solidFill>
                  <a:srgbClr val="000000"/>
                </a:solidFill>
              </a:rPr>
              <a:t>政府</a:t>
            </a:r>
            <a:endParaRPr kumimoji="1" lang="ja-JP" altLang="en-US" sz="3600" dirty="0">
              <a:solidFill>
                <a:srgbClr val="000000"/>
              </a:solidFill>
            </a:endParaRPr>
          </a:p>
        </p:txBody>
      </p:sp>
      <p:sp>
        <p:nvSpPr>
          <p:cNvPr id="6" name="円/楕円 5"/>
          <p:cNvSpPr/>
          <p:nvPr/>
        </p:nvSpPr>
        <p:spPr>
          <a:xfrm>
            <a:off x="4909024" y="2602245"/>
            <a:ext cx="3453927" cy="1316612"/>
          </a:xfrm>
          <a:prstGeom prst="ellipse">
            <a:avLst/>
          </a:prstGeom>
          <a:solidFill>
            <a:srgbClr val="FAE67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600" dirty="0" smtClean="0">
                <a:solidFill>
                  <a:srgbClr val="333333"/>
                </a:solidFill>
              </a:rPr>
              <a:t>各国ドナー</a:t>
            </a:r>
            <a:endParaRPr kumimoji="1" lang="ja-JP" altLang="en-US" sz="3600" dirty="0">
              <a:solidFill>
                <a:srgbClr val="333333"/>
              </a:solidFill>
            </a:endParaRPr>
          </a:p>
        </p:txBody>
      </p:sp>
      <p:sp>
        <p:nvSpPr>
          <p:cNvPr id="7" name="左矢印 6"/>
          <p:cNvSpPr/>
          <p:nvPr/>
        </p:nvSpPr>
        <p:spPr>
          <a:xfrm rot="14286966">
            <a:off x="2393895" y="4206041"/>
            <a:ext cx="977656" cy="54213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82083" y="4402668"/>
            <a:ext cx="1548151" cy="769441"/>
          </a:xfrm>
          <a:prstGeom prst="rect">
            <a:avLst/>
          </a:prstGeom>
          <a:noFill/>
        </p:spPr>
        <p:txBody>
          <a:bodyPr wrap="square" rtlCol="0">
            <a:spAutoFit/>
          </a:bodyPr>
          <a:lstStyle/>
          <a:p>
            <a:r>
              <a:rPr kumimoji="1" lang="ja-JP" altLang="en-US" sz="4400" dirty="0" smtClean="0">
                <a:solidFill>
                  <a:srgbClr val="000000"/>
                </a:solidFill>
              </a:rPr>
              <a:t>制約</a:t>
            </a:r>
            <a:endParaRPr kumimoji="1" lang="ja-JP" altLang="en-US" sz="4400" dirty="0">
              <a:solidFill>
                <a:srgbClr val="000000"/>
              </a:solidFill>
            </a:endParaRPr>
          </a:p>
        </p:txBody>
      </p:sp>
      <p:sp>
        <p:nvSpPr>
          <p:cNvPr id="10" name="左矢印 9"/>
          <p:cNvSpPr/>
          <p:nvPr/>
        </p:nvSpPr>
        <p:spPr>
          <a:xfrm rot="18028875">
            <a:off x="5117234" y="4206041"/>
            <a:ext cx="977656" cy="54213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flipH="1">
            <a:off x="6490970" y="4510110"/>
            <a:ext cx="1330114" cy="769441"/>
          </a:xfrm>
          <a:prstGeom prst="rect">
            <a:avLst/>
          </a:prstGeom>
          <a:noFill/>
        </p:spPr>
        <p:txBody>
          <a:bodyPr wrap="square" rtlCol="0">
            <a:spAutoFit/>
          </a:bodyPr>
          <a:lstStyle/>
          <a:p>
            <a:r>
              <a:rPr kumimoji="1" lang="ja-JP" altLang="en-US" sz="4400" dirty="0" smtClean="0">
                <a:solidFill>
                  <a:srgbClr val="333333"/>
                </a:solidFill>
              </a:rPr>
              <a:t>機会</a:t>
            </a:r>
            <a:endParaRPr kumimoji="1" lang="ja-JP" altLang="en-US" sz="4400" dirty="0">
              <a:solidFill>
                <a:srgbClr val="333333"/>
              </a:solidFill>
            </a:endParaRPr>
          </a:p>
        </p:txBody>
      </p:sp>
    </p:spTree>
    <p:extLst>
      <p:ext uri="{BB962C8B-B14F-4D97-AF65-F5344CB8AC3E}">
        <p14:creationId xmlns:p14="http://schemas.microsoft.com/office/powerpoint/2010/main" val="40141808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５、考察</a:t>
            </a:r>
            <a:endParaRPr kumimoji="1" lang="ja-JP" altLang="en-US" dirty="0"/>
          </a:p>
        </p:txBody>
      </p:sp>
      <p:graphicFrame>
        <p:nvGraphicFramePr>
          <p:cNvPr id="8" name="コンテンツ プレースホルダー 7"/>
          <p:cNvGraphicFramePr>
            <a:graphicFrameLocks noGrp="1"/>
          </p:cNvGraphicFramePr>
          <p:nvPr>
            <p:ph sz="quarter" idx="1"/>
            <p:extLst>
              <p:ext uri="{D42A27DB-BD31-4B8C-83A1-F6EECF244321}">
                <p14:modId xmlns:p14="http://schemas.microsoft.com/office/powerpoint/2010/main" val="1364661894"/>
              </p:ext>
            </p:extLst>
          </p:nvPr>
        </p:nvGraphicFramePr>
        <p:xfrm>
          <a:off x="301752" y="2254684"/>
          <a:ext cx="8503920" cy="3844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テキスト ボックス 8"/>
          <p:cNvSpPr txBox="1"/>
          <p:nvPr/>
        </p:nvSpPr>
        <p:spPr>
          <a:xfrm>
            <a:off x="301752" y="1554955"/>
            <a:ext cx="8173254" cy="584776"/>
          </a:xfrm>
          <a:prstGeom prst="rect">
            <a:avLst/>
          </a:prstGeom>
          <a:noFill/>
        </p:spPr>
        <p:txBody>
          <a:bodyPr wrap="square" rtlCol="0">
            <a:spAutoFit/>
          </a:bodyPr>
          <a:lstStyle/>
          <a:p>
            <a:r>
              <a:rPr kumimoji="1" lang="en-US" altLang="ja-JP" sz="3200" dirty="0" smtClean="0"/>
              <a:t>NGO</a:t>
            </a:r>
            <a:r>
              <a:rPr kumimoji="1" lang="ja-JP" altLang="en-US" sz="3200" dirty="0" smtClean="0"/>
              <a:t>はどのような役割を果たしうるのか？</a:t>
            </a:r>
            <a:endParaRPr kumimoji="1" lang="ja-JP" altLang="en-US" sz="3200" dirty="0"/>
          </a:p>
        </p:txBody>
      </p:sp>
    </p:spTree>
    <p:extLst>
      <p:ext uri="{BB962C8B-B14F-4D97-AF65-F5344CB8AC3E}">
        <p14:creationId xmlns:p14="http://schemas.microsoft.com/office/powerpoint/2010/main" val="1505710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５、考察</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kumimoji="1" lang="ja-JP" altLang="en-US" dirty="0" smtClean="0"/>
              <a:t>・</a:t>
            </a:r>
            <a:r>
              <a:rPr kumimoji="1" lang="en-US" altLang="ja-JP" dirty="0" smtClean="0"/>
              <a:t>NGO</a:t>
            </a:r>
            <a:r>
              <a:rPr kumimoji="1" lang="ja-JP" altLang="en-US" dirty="0" smtClean="0"/>
              <a:t>ネットワークの可能性</a:t>
            </a:r>
            <a:endParaRPr kumimoji="1" lang="en-US" altLang="ja-JP" dirty="0" smtClean="0"/>
          </a:p>
          <a:p>
            <a:pPr marL="0" indent="0">
              <a:buNone/>
            </a:pPr>
            <a:endParaRPr lang="en-US" altLang="ja-JP" dirty="0"/>
          </a:p>
          <a:p>
            <a:pPr marL="0" indent="0">
              <a:buNone/>
            </a:pPr>
            <a:r>
              <a:rPr lang="ja-JP" altLang="en-US" dirty="0"/>
              <a:t>　</a:t>
            </a:r>
            <a:r>
              <a:rPr lang="ja-JP" altLang="en-US" dirty="0" smtClean="0"/>
              <a:t>シェムリアップにて、年に２回の会議</a:t>
            </a:r>
            <a:endParaRPr lang="en-US" altLang="ja-JP" dirty="0" smtClean="0"/>
          </a:p>
          <a:p>
            <a:pPr marL="0" indent="0">
              <a:buNone/>
            </a:pPr>
            <a:r>
              <a:rPr kumimoji="1" lang="ja-JP" altLang="ja-JP" dirty="0"/>
              <a:t>　</a:t>
            </a:r>
            <a:r>
              <a:rPr kumimoji="1" lang="ja-JP" altLang="en-US" dirty="0" smtClean="0"/>
              <a:t>議題は多岐にわたる</a:t>
            </a:r>
            <a:endParaRPr kumimoji="1" lang="en-US" altLang="ja-JP" dirty="0" smtClean="0"/>
          </a:p>
          <a:p>
            <a:pPr marL="0" indent="0">
              <a:buNone/>
            </a:pPr>
            <a:r>
              <a:rPr lang="ja-JP" altLang="ja-JP" dirty="0"/>
              <a:t>　</a:t>
            </a:r>
            <a:r>
              <a:rPr lang="ja-JP" altLang="en-US" dirty="0" smtClean="0"/>
              <a:t>団体の大小により出席者が変わる</a:t>
            </a:r>
            <a:endParaRPr lang="en-US" altLang="ja-JP" dirty="0" smtClean="0"/>
          </a:p>
          <a:p>
            <a:pPr marL="0" indent="0">
              <a:buNone/>
            </a:pPr>
            <a:r>
              <a:rPr kumimoji="1" lang="ja-JP" altLang="ja-JP" dirty="0"/>
              <a:t>　</a:t>
            </a:r>
            <a:r>
              <a:rPr kumimoji="1" lang="ja-JP" altLang="en-US" dirty="0" smtClean="0"/>
              <a:t>４２の団体により構成される</a:t>
            </a:r>
            <a:endParaRPr kumimoji="1" lang="en-US" altLang="ja-JP" dirty="0" smtClean="0"/>
          </a:p>
          <a:p>
            <a:pPr marL="0" indent="0">
              <a:buNone/>
            </a:pPr>
            <a:r>
              <a:rPr lang="ja-JP" altLang="ja-JP" dirty="0"/>
              <a:t>　</a:t>
            </a:r>
            <a:r>
              <a:rPr lang="ja-JP" altLang="en-US" dirty="0" smtClean="0"/>
              <a:t>情報の共有が目的</a:t>
            </a:r>
            <a:endParaRPr kumimoji="1" lang="ja-JP" altLang="en-US" dirty="0"/>
          </a:p>
        </p:txBody>
      </p:sp>
    </p:spTree>
    <p:extLst>
      <p:ext uri="{BB962C8B-B14F-4D97-AF65-F5344CB8AC3E}">
        <p14:creationId xmlns:p14="http://schemas.microsoft.com/office/powerpoint/2010/main" val="185001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５、考察</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kumimoji="1" lang="en-US" altLang="ja-JP" dirty="0" smtClean="0"/>
              <a:t>→NGO</a:t>
            </a:r>
            <a:r>
              <a:rPr kumimoji="1" lang="ja-JP" altLang="en-US" dirty="0" smtClean="0"/>
              <a:t>による効率的な援助は出来ないのだろうか？</a:t>
            </a:r>
            <a:endParaRPr kumimoji="1" lang="en-US" altLang="ja-JP" dirty="0" smtClean="0"/>
          </a:p>
          <a:p>
            <a:pPr marL="0" indent="0">
              <a:buNone/>
            </a:pPr>
            <a:endParaRPr lang="en-US" altLang="ja-JP" dirty="0"/>
          </a:p>
          <a:p>
            <a:pPr marL="0" indent="0">
              <a:buNone/>
            </a:pPr>
            <a:r>
              <a:rPr kumimoji="1" lang="ja-JP" altLang="en-US" dirty="0" smtClean="0"/>
              <a:t>・それぞれの</a:t>
            </a:r>
            <a:r>
              <a:rPr kumimoji="1" lang="en-US" altLang="ja-JP" dirty="0" smtClean="0"/>
              <a:t>NGO</a:t>
            </a:r>
            <a:r>
              <a:rPr kumimoji="1" lang="ja-JP" altLang="en-US" dirty="0" smtClean="0"/>
              <a:t>には</a:t>
            </a:r>
            <a:r>
              <a:rPr lang="ja-JP" altLang="en-US" dirty="0" smtClean="0"/>
              <a:t>マンデートが存在する</a:t>
            </a:r>
            <a:endParaRPr lang="en-US" altLang="ja-JP" dirty="0" smtClean="0"/>
          </a:p>
          <a:p>
            <a:pPr marL="0" indent="0">
              <a:buNone/>
            </a:pPr>
            <a:r>
              <a:rPr lang="ja-JP" altLang="en-US" dirty="0" smtClean="0"/>
              <a:t>・機関からのファウンディングを受けているため新しい情報はいち早く手に入れたい：ライバルのような関係</a:t>
            </a:r>
            <a:endParaRPr lang="en-US" altLang="ja-JP" dirty="0" smtClean="0"/>
          </a:p>
          <a:p>
            <a:pPr marL="0" indent="0">
              <a:buNone/>
            </a:pPr>
            <a:endParaRPr kumimoji="1" lang="en-US" altLang="ja-JP" dirty="0"/>
          </a:p>
          <a:p>
            <a:pPr marL="0" indent="0">
              <a:buNone/>
            </a:pPr>
            <a:r>
              <a:rPr kumimoji="1" lang="ja-JP" altLang="en-US" dirty="0" smtClean="0"/>
              <a:t>＝難しい</a:t>
            </a:r>
            <a:endParaRPr kumimoji="1" lang="ja-JP" altLang="en-US" dirty="0"/>
          </a:p>
        </p:txBody>
      </p:sp>
    </p:spTree>
    <p:extLst>
      <p:ext uri="{BB962C8B-B14F-4D97-AF65-F5344CB8AC3E}">
        <p14:creationId xmlns:p14="http://schemas.microsoft.com/office/powerpoint/2010/main" val="1934396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５、考察</a:t>
            </a:r>
            <a:endParaRPr kumimoji="1" lang="ja-JP" altLang="en-US" dirty="0"/>
          </a:p>
        </p:txBody>
      </p:sp>
      <p:sp>
        <p:nvSpPr>
          <p:cNvPr id="3" name="コンテンツ プレースホルダー 2"/>
          <p:cNvSpPr>
            <a:spLocks noGrp="1"/>
          </p:cNvSpPr>
          <p:nvPr>
            <p:ph sz="quarter" idx="1"/>
          </p:nvPr>
        </p:nvSpPr>
        <p:spPr/>
        <p:txBody>
          <a:bodyPr>
            <a:normAutofit lnSpcReduction="10000"/>
          </a:bodyPr>
          <a:lstStyle/>
          <a:p>
            <a:pPr marL="0" indent="0">
              <a:buNone/>
            </a:pPr>
            <a:r>
              <a:rPr kumimoji="1" lang="en-US" altLang="ja-JP" dirty="0" smtClean="0"/>
              <a:t>→</a:t>
            </a:r>
            <a:r>
              <a:rPr kumimoji="1" lang="ja-JP" altLang="en-US" dirty="0" smtClean="0"/>
              <a:t>異なった支援をしている</a:t>
            </a:r>
            <a:r>
              <a:rPr kumimoji="1" lang="en-US" altLang="ja-JP" dirty="0" smtClean="0"/>
              <a:t>NGO</a:t>
            </a:r>
            <a:r>
              <a:rPr lang="ja-JP" altLang="en-US" dirty="0" smtClean="0"/>
              <a:t>同士の協力は可能ではないか？</a:t>
            </a:r>
            <a:endParaRPr lang="en-US" altLang="ja-JP" dirty="0" smtClean="0"/>
          </a:p>
          <a:p>
            <a:pPr marL="0" indent="0">
              <a:buNone/>
            </a:pPr>
            <a:r>
              <a:rPr kumimoji="1" lang="ja-JP" altLang="ja-JP" dirty="0"/>
              <a:t>　</a:t>
            </a:r>
            <a:r>
              <a:rPr kumimoji="1" lang="ja-JP" altLang="en-US" dirty="0" smtClean="0"/>
              <a:t>例：強制退去を余儀なくされた人に対して・・・</a:t>
            </a:r>
            <a:endParaRPr kumimoji="1" lang="en-US" altLang="ja-JP" dirty="0" smtClean="0"/>
          </a:p>
          <a:p>
            <a:pPr marL="0" indent="0" algn="ctr">
              <a:buNone/>
            </a:pPr>
            <a:r>
              <a:rPr lang="ja-JP" altLang="ja-JP" dirty="0"/>
              <a:t>　</a:t>
            </a:r>
            <a:r>
              <a:rPr lang="ja-JP" altLang="en-US" dirty="0" smtClean="0"/>
              <a:t>　　居住地の斡旋をする</a:t>
            </a:r>
            <a:r>
              <a:rPr lang="en-US" altLang="ja-JP" dirty="0" smtClean="0"/>
              <a:t>NGO</a:t>
            </a:r>
          </a:p>
          <a:p>
            <a:pPr marL="0" indent="0" algn="ctr">
              <a:buNone/>
            </a:pPr>
            <a:endParaRPr lang="en-US" altLang="ja-JP" dirty="0" smtClean="0"/>
          </a:p>
          <a:p>
            <a:pPr marL="0" indent="0" algn="ctr">
              <a:buNone/>
            </a:pPr>
            <a:r>
              <a:rPr kumimoji="1" lang="en-US" altLang="ja-JP" dirty="0"/>
              <a:t> </a:t>
            </a:r>
            <a:r>
              <a:rPr kumimoji="1" lang="en-US" altLang="ja-JP" dirty="0" smtClean="0"/>
              <a:t>       </a:t>
            </a:r>
            <a:r>
              <a:rPr kumimoji="1" lang="ja-JP" altLang="en-US" dirty="0" smtClean="0"/>
              <a:t>食料支援を行っている</a:t>
            </a:r>
            <a:r>
              <a:rPr kumimoji="1" lang="en-US" altLang="ja-JP" dirty="0" smtClean="0"/>
              <a:t>NGO</a:t>
            </a:r>
          </a:p>
          <a:p>
            <a:pPr marL="0" indent="0" algn="ctr">
              <a:buNone/>
            </a:pPr>
            <a:endParaRPr kumimoji="1" lang="en-US" altLang="ja-JP" dirty="0" smtClean="0"/>
          </a:p>
          <a:p>
            <a:pPr marL="0" indent="0" algn="ctr">
              <a:buNone/>
            </a:pPr>
            <a:r>
              <a:rPr lang="ja-JP" altLang="ja-JP" dirty="0"/>
              <a:t>　</a:t>
            </a:r>
            <a:r>
              <a:rPr lang="ja-JP" altLang="en-US" dirty="0" smtClean="0"/>
              <a:t>　　就業支援に取り組む</a:t>
            </a:r>
            <a:r>
              <a:rPr lang="en-US" altLang="ja-JP" dirty="0" smtClean="0"/>
              <a:t>NGO</a:t>
            </a:r>
          </a:p>
          <a:p>
            <a:pPr marL="0" indent="0" algn="ctr">
              <a:buNone/>
            </a:pPr>
            <a:endParaRPr lang="en-US" altLang="ja-JP" dirty="0" smtClean="0"/>
          </a:p>
          <a:p>
            <a:pPr marL="0" indent="0" algn="ctr">
              <a:buNone/>
            </a:pPr>
            <a:r>
              <a:rPr kumimoji="1" lang="ja-JP" altLang="ja-JP" dirty="0"/>
              <a:t>　</a:t>
            </a:r>
            <a:r>
              <a:rPr kumimoji="1" lang="ja-JP" altLang="en-US" dirty="0" smtClean="0"/>
              <a:t>　　教育問題に取り組む</a:t>
            </a:r>
            <a:r>
              <a:rPr kumimoji="1" lang="en-US" altLang="ja-JP" dirty="0" smtClean="0"/>
              <a:t>NGO</a:t>
            </a:r>
            <a:endParaRPr kumimoji="1" lang="ja-JP" altLang="en-US" dirty="0"/>
          </a:p>
        </p:txBody>
      </p:sp>
      <p:sp>
        <p:nvSpPr>
          <p:cNvPr id="4" name="下矢印 3"/>
          <p:cNvSpPr/>
          <p:nvPr/>
        </p:nvSpPr>
        <p:spPr>
          <a:xfrm>
            <a:off x="4470760" y="3317238"/>
            <a:ext cx="531308" cy="414654"/>
          </a:xfrm>
          <a:prstGeom prst="downArrow">
            <a:avLst/>
          </a:prstGeom>
          <a:solidFill>
            <a:srgbClr val="F141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4470760" y="4208242"/>
            <a:ext cx="531308" cy="414654"/>
          </a:xfrm>
          <a:prstGeom prst="downArrow">
            <a:avLst/>
          </a:prstGeom>
          <a:solidFill>
            <a:srgbClr val="F141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470760" y="5086287"/>
            <a:ext cx="531308" cy="414654"/>
          </a:xfrm>
          <a:prstGeom prst="downArrow">
            <a:avLst/>
          </a:prstGeom>
          <a:solidFill>
            <a:srgbClr val="F141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139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５、考察</a:t>
            </a:r>
            <a:endParaRPr kumimoji="1" lang="ja-JP" altLang="en-US" dirty="0"/>
          </a:p>
        </p:txBody>
      </p:sp>
      <p:sp>
        <p:nvSpPr>
          <p:cNvPr id="3" name="コンテンツ プレースホルダー 2"/>
          <p:cNvSpPr>
            <a:spLocks noGrp="1"/>
          </p:cNvSpPr>
          <p:nvPr>
            <p:ph sz="quarter" idx="1"/>
          </p:nvPr>
        </p:nvSpPr>
        <p:spPr/>
        <p:txBody>
          <a:bodyPr>
            <a:normAutofit lnSpcReduction="10000"/>
          </a:bodyPr>
          <a:lstStyle/>
          <a:p>
            <a:pPr marL="0" indent="0">
              <a:buNone/>
            </a:pPr>
            <a:r>
              <a:rPr lang="ja-JP" altLang="en-US" sz="4000" dirty="0" smtClean="0"/>
              <a:t>今後の課題</a:t>
            </a:r>
            <a:endParaRPr lang="en-US" altLang="ja-JP" sz="4000" dirty="0" smtClean="0"/>
          </a:p>
          <a:p>
            <a:pPr marL="0" indent="0">
              <a:buNone/>
            </a:pPr>
            <a:endParaRPr lang="en-US" altLang="ja-JP" sz="4000" dirty="0" smtClean="0"/>
          </a:p>
          <a:p>
            <a:pPr marL="0" indent="0">
              <a:buNone/>
            </a:pPr>
            <a:r>
              <a:rPr kumimoji="1" lang="ja-JP" altLang="en-US" sz="4000" dirty="0" smtClean="0"/>
              <a:t>・コミュニティーと直接つながりがあり、かつ似たような業務をしている団体同士での情報交換をする。</a:t>
            </a:r>
            <a:endParaRPr kumimoji="1" lang="en-US" altLang="ja-JP" sz="4000" dirty="0" smtClean="0"/>
          </a:p>
          <a:p>
            <a:pPr marL="0" indent="0">
              <a:buNone/>
            </a:pPr>
            <a:r>
              <a:rPr lang="ja-JP" altLang="en-US" sz="4000" dirty="0" smtClean="0"/>
              <a:t>・同じ援助が重複する場合は別策を考える。</a:t>
            </a:r>
            <a:endParaRPr lang="en-US" altLang="ja-JP" sz="4000" dirty="0"/>
          </a:p>
        </p:txBody>
      </p:sp>
    </p:spTree>
    <p:extLst>
      <p:ext uri="{BB962C8B-B14F-4D97-AF65-F5344CB8AC3E}">
        <p14:creationId xmlns:p14="http://schemas.microsoft.com/office/powerpoint/2010/main" val="4236579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６、参考文献</a:t>
            </a:r>
            <a:endParaRPr kumimoji="1" lang="ja-JP" altLang="en-US" dirty="0"/>
          </a:p>
        </p:txBody>
      </p:sp>
      <p:sp>
        <p:nvSpPr>
          <p:cNvPr id="3" name="コンテンツ プレースホルダー 2"/>
          <p:cNvSpPr>
            <a:spLocks noGrp="1"/>
          </p:cNvSpPr>
          <p:nvPr>
            <p:ph sz="quarter" idx="1"/>
          </p:nvPr>
        </p:nvSpPr>
        <p:spPr/>
        <p:txBody>
          <a:bodyPr>
            <a:normAutofit fontScale="85000" lnSpcReduction="20000"/>
          </a:bodyPr>
          <a:lstStyle/>
          <a:p>
            <a:pPr marL="0" indent="0">
              <a:buNone/>
            </a:pPr>
            <a:r>
              <a:rPr kumimoji="1" lang="ja-JP" altLang="en-US" dirty="0" smtClean="0"/>
              <a:t>・</a:t>
            </a:r>
            <a:r>
              <a:rPr kumimoji="1" lang="en-US" altLang="ja-JP" dirty="0" smtClean="0"/>
              <a:t>The NGO Forum on Cambodia,2011,`</a:t>
            </a:r>
            <a:r>
              <a:rPr lang="en-US" altLang="ja-JP" dirty="0" smtClean="0"/>
              <a:t>Statistical Analysis on Land Dispute in Cambodia,2010’</a:t>
            </a:r>
          </a:p>
          <a:p>
            <a:pPr marL="0" indent="0">
              <a:buNone/>
            </a:pPr>
            <a:r>
              <a:rPr lang="ja-JP" altLang="en-US" dirty="0" smtClean="0"/>
              <a:t>・</a:t>
            </a:r>
            <a:r>
              <a:rPr lang="en-US" altLang="ja-JP" dirty="0" err="1" smtClean="0"/>
              <a:t>Yash</a:t>
            </a:r>
            <a:r>
              <a:rPr lang="en-US" altLang="ja-JP" dirty="0" smtClean="0"/>
              <a:t> Ghai,2008,`Access to Land and Justice: Anatomy of a State without the Rule of Law’</a:t>
            </a:r>
          </a:p>
          <a:p>
            <a:pPr marL="0" indent="0">
              <a:buNone/>
            </a:pPr>
            <a:r>
              <a:rPr lang="ja-JP" altLang="en-US" dirty="0" smtClean="0"/>
              <a:t>・</a:t>
            </a:r>
            <a:r>
              <a:rPr lang="en-US" altLang="ja-JP" dirty="0" smtClean="0"/>
              <a:t>Bachelor Thesis,2010,`Mechanisms of Land Conflict Resolution in Rural Cambodia’ </a:t>
            </a:r>
          </a:p>
          <a:p>
            <a:pPr marL="0" indent="0">
              <a:buNone/>
            </a:pPr>
            <a:r>
              <a:rPr kumimoji="1" lang="ja-JP" altLang="en-US" dirty="0" smtClean="0"/>
              <a:t>・</a:t>
            </a:r>
            <a:r>
              <a:rPr kumimoji="1" lang="en-US" altLang="ja-JP" dirty="0" smtClean="0"/>
              <a:t>Anders </a:t>
            </a:r>
            <a:r>
              <a:rPr kumimoji="1" lang="en-US" altLang="ja-JP" dirty="0" err="1" smtClean="0"/>
              <a:t>Engvall</a:t>
            </a:r>
            <a:r>
              <a:rPr lang="en-US" altLang="ja-JP" dirty="0" smtClean="0"/>
              <a:t>, 2007,`</a:t>
            </a:r>
            <a:r>
              <a:rPr kumimoji="1" lang="en-US" altLang="ja-JP" dirty="0" smtClean="0"/>
              <a:t>POVERTY AND POLICY IN CAMBODIA’ </a:t>
            </a:r>
          </a:p>
          <a:p>
            <a:pPr marL="0" indent="0">
              <a:buNone/>
            </a:pPr>
            <a:r>
              <a:rPr lang="ja-JP" altLang="en-US" dirty="0" smtClean="0"/>
              <a:t>・</a:t>
            </a:r>
            <a:r>
              <a:rPr lang="en-US" altLang="ja-JP" dirty="0" err="1" smtClean="0"/>
              <a:t>Sithan</a:t>
            </a:r>
            <a:r>
              <a:rPr lang="en-US" altLang="ja-JP" dirty="0" smtClean="0"/>
              <a:t> Phann,2002,`Land Conflict and Conflict Resolution through Cadastral Commission’</a:t>
            </a:r>
            <a:r>
              <a:rPr kumimoji="1" lang="en-US" altLang="ja-JP" dirty="0" smtClean="0"/>
              <a:t> </a:t>
            </a:r>
          </a:p>
          <a:p>
            <a:pPr marL="0" indent="0">
              <a:buNone/>
            </a:pPr>
            <a:r>
              <a:rPr kumimoji="1" lang="ja-JP" altLang="en-US" dirty="0" smtClean="0"/>
              <a:t>・</a:t>
            </a:r>
            <a:r>
              <a:rPr kumimoji="1" lang="en-US" altLang="ja-JP" dirty="0" smtClean="0"/>
              <a:t> 『ODA</a:t>
            </a:r>
            <a:r>
              <a:rPr kumimoji="1" lang="ja-JP" altLang="en-US" dirty="0" smtClean="0"/>
              <a:t>による</a:t>
            </a:r>
            <a:r>
              <a:rPr kumimoji="1" lang="en-US" altLang="ja-JP" dirty="0" smtClean="0"/>
              <a:t>NGO</a:t>
            </a:r>
            <a:r>
              <a:rPr lang="ja-JP" altLang="en-US" dirty="0" smtClean="0"/>
              <a:t>ネットワーク構築への支援：ホーチミン市・日本センターにおける「</a:t>
            </a:r>
            <a:r>
              <a:rPr lang="en-US" altLang="ja-JP" dirty="0" smtClean="0"/>
              <a:t>NGO</a:t>
            </a:r>
            <a:r>
              <a:rPr lang="ja-JP" altLang="en-US" dirty="0" smtClean="0"/>
              <a:t>ミーティング」の事例から</a:t>
            </a:r>
            <a:r>
              <a:rPr lang="en-US" altLang="ja-JP" dirty="0" smtClean="0"/>
              <a:t>』</a:t>
            </a:r>
            <a:r>
              <a:rPr lang="ja-JP" altLang="en-US" dirty="0" smtClean="0"/>
              <a:t>吉井美知子</a:t>
            </a:r>
            <a:endParaRPr lang="en-US" altLang="ja-JP" dirty="0" smtClean="0"/>
          </a:p>
          <a:p>
            <a:pPr marL="0" indent="0">
              <a:buNone/>
            </a:pPr>
            <a:r>
              <a:rPr kumimoji="1" lang="ja-JP" altLang="en-US" dirty="0" smtClean="0"/>
              <a:t>・</a:t>
            </a:r>
            <a:r>
              <a:rPr kumimoji="1" lang="en-US" altLang="ja-JP" dirty="0" smtClean="0"/>
              <a:t>『</a:t>
            </a:r>
            <a:r>
              <a:rPr kumimoji="1" lang="ja-JP" altLang="en-US" dirty="0" smtClean="0"/>
              <a:t>越境する</a:t>
            </a:r>
            <a:r>
              <a:rPr kumimoji="1" lang="en-US" altLang="ja-JP" dirty="0" smtClean="0"/>
              <a:t>NGO</a:t>
            </a:r>
            <a:r>
              <a:rPr kumimoji="1" lang="ja-JP" altLang="en-US" dirty="0" smtClean="0"/>
              <a:t>ネットワーク</a:t>
            </a:r>
            <a:r>
              <a:rPr kumimoji="1" lang="en-US" altLang="ja-JP" dirty="0" smtClean="0"/>
              <a:t>』</a:t>
            </a:r>
            <a:r>
              <a:rPr kumimoji="1" lang="ja-JP" altLang="en-US" dirty="0" smtClean="0"/>
              <a:t>金敬黙　明石書店</a:t>
            </a:r>
            <a:endParaRPr kumimoji="1" lang="en-US" altLang="ja-JP" dirty="0" smtClean="0"/>
          </a:p>
          <a:p>
            <a:pPr marL="0" indent="0">
              <a:buNone/>
            </a:pPr>
            <a:r>
              <a:rPr lang="ja-JP" altLang="en-US" dirty="0" smtClean="0"/>
              <a:t>・</a:t>
            </a:r>
            <a:r>
              <a:rPr lang="en-US" altLang="ja-JP" dirty="0" smtClean="0"/>
              <a:t>『</a:t>
            </a:r>
            <a:r>
              <a:rPr lang="ja-JP" altLang="en-US" dirty="0" smtClean="0"/>
              <a:t>インドネシアにおける</a:t>
            </a:r>
            <a:r>
              <a:rPr lang="en-US" altLang="ja-JP" dirty="0" smtClean="0"/>
              <a:t>NGO</a:t>
            </a:r>
            <a:r>
              <a:rPr lang="ja-JP" altLang="en-US" dirty="0" smtClean="0"/>
              <a:t>ネットワークの可能性と限界</a:t>
            </a:r>
            <a:r>
              <a:rPr lang="en-US" altLang="ja-JP" dirty="0" smtClean="0"/>
              <a:t>』</a:t>
            </a:r>
            <a:r>
              <a:rPr lang="ja-JP" altLang="en-US" dirty="0" smtClean="0"/>
              <a:t>荒木徹也</a:t>
            </a:r>
            <a:endParaRPr kumimoji="1" lang="en-US" altLang="ja-JP" dirty="0" smtClean="0"/>
          </a:p>
        </p:txBody>
      </p:sp>
    </p:spTree>
    <p:extLst>
      <p:ext uri="{BB962C8B-B14F-4D97-AF65-F5344CB8AC3E}">
        <p14:creationId xmlns:p14="http://schemas.microsoft.com/office/powerpoint/2010/main" val="3107218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2353" y="2898588"/>
            <a:ext cx="8107508" cy="830997"/>
          </a:xfrm>
          <a:prstGeom prst="rect">
            <a:avLst/>
          </a:prstGeom>
          <a:noFill/>
        </p:spPr>
        <p:txBody>
          <a:bodyPr wrap="none" rtlCol="0">
            <a:spAutoFit/>
          </a:bodyPr>
          <a:lstStyle/>
          <a:p>
            <a:r>
              <a:rPr kumimoji="1" lang="ja-JP" altLang="en-US" sz="4800" dirty="0" smtClean="0"/>
              <a:t>ご清聴ありがとうございました！</a:t>
            </a:r>
            <a:endParaRPr kumimoji="1" lang="ja-JP" altLang="en-US" sz="4800" dirty="0"/>
          </a:p>
        </p:txBody>
      </p:sp>
    </p:spTree>
    <p:extLst>
      <p:ext uri="{BB962C8B-B14F-4D97-AF65-F5344CB8AC3E}">
        <p14:creationId xmlns:p14="http://schemas.microsoft.com/office/powerpoint/2010/main" val="256765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１、動機</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3408981701"/>
              </p:ext>
            </p:extLst>
          </p:nvPr>
        </p:nvGraphicFramePr>
        <p:xfrm>
          <a:off x="301752" y="1527048"/>
          <a:ext cx="7995581" cy="2886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169334" y="4963583"/>
            <a:ext cx="3619500" cy="1077218"/>
          </a:xfrm>
          <a:prstGeom prst="rect">
            <a:avLst/>
          </a:prstGeom>
          <a:noFill/>
        </p:spPr>
        <p:txBody>
          <a:bodyPr wrap="square" rtlCol="0">
            <a:spAutoFit/>
          </a:bodyPr>
          <a:lstStyle/>
          <a:p>
            <a:r>
              <a:rPr kumimoji="1" lang="ja-JP" altLang="en-US" sz="3200" dirty="0" smtClean="0"/>
              <a:t>政府：コンセッション</a:t>
            </a:r>
            <a:endParaRPr kumimoji="1" lang="en-US" altLang="ja-JP" sz="3200" dirty="0" smtClean="0"/>
          </a:p>
          <a:p>
            <a:r>
              <a:rPr kumimoji="1" lang="ja-JP" altLang="en-US" sz="3200" dirty="0" smtClean="0"/>
              <a:t>富裕層：転売　　　　</a:t>
            </a:r>
            <a:endParaRPr kumimoji="1" lang="ja-JP" altLang="en-US" sz="3200" dirty="0"/>
          </a:p>
        </p:txBody>
      </p:sp>
      <p:sp>
        <p:nvSpPr>
          <p:cNvPr id="6" name="左右矢印 5"/>
          <p:cNvSpPr/>
          <p:nvPr/>
        </p:nvSpPr>
        <p:spPr>
          <a:xfrm>
            <a:off x="3651250" y="5286374"/>
            <a:ext cx="1598082" cy="560917"/>
          </a:xfrm>
          <a:prstGeom prst="leftRigh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471582" y="5262515"/>
            <a:ext cx="3534942" cy="584776"/>
          </a:xfrm>
          <a:prstGeom prst="rect">
            <a:avLst/>
          </a:prstGeom>
          <a:noFill/>
        </p:spPr>
        <p:txBody>
          <a:bodyPr wrap="none" rtlCol="0">
            <a:spAutoFit/>
          </a:bodyPr>
          <a:lstStyle/>
          <a:p>
            <a:r>
              <a:rPr kumimoji="1" lang="ja-JP" altLang="en-US" sz="3200" dirty="0" smtClean="0"/>
              <a:t>農民：農業、居住地</a:t>
            </a:r>
            <a:endParaRPr kumimoji="1" lang="ja-JP" altLang="en-US" sz="3200" dirty="0"/>
          </a:p>
        </p:txBody>
      </p:sp>
    </p:spTree>
    <p:extLst>
      <p:ext uri="{BB962C8B-B14F-4D97-AF65-F5344CB8AC3E}">
        <p14:creationId xmlns:p14="http://schemas.microsoft.com/office/powerpoint/2010/main" val="2886823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１、動機</a:t>
            </a:r>
            <a:endParaRPr kumimoji="1" lang="ja-JP" altLang="en-US" dirty="0"/>
          </a:p>
        </p:txBody>
      </p:sp>
      <p:pic>
        <p:nvPicPr>
          <p:cNvPr id="4" name="コンテンツ プレースホルダー 3"/>
          <p:cNvPicPr>
            <a:picLocks noGrp="1" noChangeAspect="1"/>
          </p:cNvPicPr>
          <p:nvPr>
            <p:ph sz="quarter" idx="1"/>
          </p:nvPr>
        </p:nvPicPr>
        <p:blipFill>
          <a:blip r:embed="rId2"/>
          <a:srcRect l="-24229" r="-24229"/>
          <a:stretch>
            <a:fillRect/>
          </a:stretch>
        </p:blipFill>
        <p:spPr>
          <a:xfrm>
            <a:off x="301752" y="1671801"/>
            <a:ext cx="8534400" cy="4122464"/>
          </a:xfrm>
        </p:spPr>
      </p:pic>
      <p:sp>
        <p:nvSpPr>
          <p:cNvPr id="5" name="テキスト ボックス 4"/>
          <p:cNvSpPr txBox="1"/>
          <p:nvPr/>
        </p:nvSpPr>
        <p:spPr>
          <a:xfrm>
            <a:off x="4214056" y="6026645"/>
            <a:ext cx="4348366" cy="461665"/>
          </a:xfrm>
          <a:prstGeom prst="rect">
            <a:avLst/>
          </a:prstGeom>
          <a:noFill/>
        </p:spPr>
        <p:txBody>
          <a:bodyPr wrap="none" rtlCol="0">
            <a:spAutoFit/>
          </a:bodyPr>
          <a:lstStyle/>
          <a:p>
            <a:r>
              <a:rPr kumimoji="1" lang="en-US" altLang="ja-JP" sz="2400" dirty="0" smtClean="0"/>
              <a:t>The NGO Forum on Cambodia</a:t>
            </a:r>
            <a:endParaRPr kumimoji="1" lang="ja-JP" altLang="en-US" sz="2400" dirty="0"/>
          </a:p>
        </p:txBody>
      </p:sp>
    </p:spTree>
    <p:extLst>
      <p:ext uri="{BB962C8B-B14F-4D97-AF65-F5344CB8AC3E}">
        <p14:creationId xmlns:p14="http://schemas.microsoft.com/office/powerpoint/2010/main" val="152002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１、動機</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lang="en-US" altLang="ja-JP" sz="3200" b="1" smtClean="0"/>
              <a:t>1999~</a:t>
            </a:r>
            <a:r>
              <a:rPr kumimoji="1" lang="ja-JP" altLang="en-US" sz="3200" b="1" dirty="0" smtClean="0"/>
              <a:t>　法整備支援</a:t>
            </a:r>
            <a:r>
              <a:rPr lang="ja-JP" altLang="en-US" sz="3200" b="1" dirty="0" smtClean="0"/>
              <a:t>　日本</a:t>
            </a:r>
            <a:endParaRPr lang="en-US" altLang="ja-JP" sz="3200" b="1" dirty="0" smtClean="0"/>
          </a:p>
          <a:p>
            <a:pPr marL="0" indent="0">
              <a:buNone/>
            </a:pPr>
            <a:r>
              <a:rPr lang="en-US" altLang="ja-JP" sz="3200" b="1" dirty="0" smtClean="0"/>
              <a:t>2002~2009</a:t>
            </a:r>
            <a:r>
              <a:rPr kumimoji="1" lang="ja-JP" altLang="en-US" sz="3200" b="1" dirty="0" smtClean="0"/>
              <a:t>　世界銀行</a:t>
            </a:r>
            <a:r>
              <a:rPr lang="en-US" altLang="ja-JP" sz="3200" b="1" dirty="0" smtClean="0"/>
              <a:t>LMNP</a:t>
            </a:r>
            <a:r>
              <a:rPr kumimoji="1" lang="ja-JP" altLang="en-US" sz="3200" b="1" dirty="0" smtClean="0"/>
              <a:t>プロジェクト</a:t>
            </a:r>
            <a:endParaRPr kumimoji="1" lang="en-US" altLang="ja-JP" sz="3200" b="1" dirty="0" smtClean="0"/>
          </a:p>
          <a:p>
            <a:pPr marL="0" indent="0">
              <a:buNone/>
            </a:pPr>
            <a:endParaRPr kumimoji="1" lang="en-US" altLang="ja-JP" dirty="0" smtClean="0"/>
          </a:p>
        </p:txBody>
      </p:sp>
      <p:sp>
        <p:nvSpPr>
          <p:cNvPr id="4" name="円/楕円 3"/>
          <p:cNvSpPr/>
          <p:nvPr/>
        </p:nvSpPr>
        <p:spPr>
          <a:xfrm>
            <a:off x="325258" y="3240401"/>
            <a:ext cx="2834388" cy="1115248"/>
          </a:xfrm>
          <a:prstGeom prst="ellipse">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4000" b="1" dirty="0" smtClean="0">
                <a:solidFill>
                  <a:schemeClr val="tx1"/>
                </a:solidFill>
              </a:rPr>
              <a:t>アメリカ</a:t>
            </a:r>
            <a:endParaRPr kumimoji="1" lang="ja-JP" altLang="en-US" sz="4000" b="1" dirty="0">
              <a:solidFill>
                <a:schemeClr val="tx1"/>
              </a:solidFill>
            </a:endParaRPr>
          </a:p>
        </p:txBody>
      </p:sp>
      <p:sp>
        <p:nvSpPr>
          <p:cNvPr id="5" name="円/楕円 4"/>
          <p:cNvSpPr/>
          <p:nvPr/>
        </p:nvSpPr>
        <p:spPr>
          <a:xfrm>
            <a:off x="2787923" y="4107530"/>
            <a:ext cx="3500392" cy="1115248"/>
          </a:xfrm>
          <a:prstGeom prst="ellipse">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200" b="1" dirty="0" smtClean="0">
                <a:solidFill>
                  <a:srgbClr val="333333"/>
                </a:solidFill>
              </a:rPr>
              <a:t>スウェーデン</a:t>
            </a:r>
            <a:endParaRPr kumimoji="1" lang="ja-JP" altLang="en-US" sz="3200" b="1" dirty="0">
              <a:solidFill>
                <a:srgbClr val="333333"/>
              </a:solidFill>
            </a:endParaRPr>
          </a:p>
        </p:txBody>
      </p:sp>
      <p:sp>
        <p:nvSpPr>
          <p:cNvPr id="6" name="円/楕円 5"/>
          <p:cNvSpPr/>
          <p:nvPr/>
        </p:nvSpPr>
        <p:spPr>
          <a:xfrm>
            <a:off x="325258" y="5122052"/>
            <a:ext cx="2834388" cy="1115248"/>
          </a:xfrm>
          <a:prstGeom prst="ellipse">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4000" b="1" dirty="0" smtClean="0">
                <a:solidFill>
                  <a:srgbClr val="333333"/>
                </a:solidFill>
              </a:rPr>
              <a:t>中国</a:t>
            </a:r>
            <a:endParaRPr kumimoji="1" lang="ja-JP" altLang="en-US" sz="4000" b="1" dirty="0">
              <a:solidFill>
                <a:srgbClr val="333333"/>
              </a:solidFill>
            </a:endParaRPr>
          </a:p>
        </p:txBody>
      </p:sp>
      <p:sp>
        <p:nvSpPr>
          <p:cNvPr id="7" name="円/楕円 6"/>
          <p:cNvSpPr/>
          <p:nvPr/>
        </p:nvSpPr>
        <p:spPr>
          <a:xfrm>
            <a:off x="5986580" y="5122052"/>
            <a:ext cx="2834388" cy="1115248"/>
          </a:xfrm>
          <a:prstGeom prst="ellipse">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4000" dirty="0" smtClean="0">
                <a:solidFill>
                  <a:srgbClr val="333333"/>
                </a:solidFill>
              </a:rPr>
              <a:t>フランス</a:t>
            </a:r>
            <a:endParaRPr kumimoji="1" lang="ja-JP" altLang="en-US" sz="4000" dirty="0">
              <a:solidFill>
                <a:srgbClr val="333333"/>
              </a:solidFill>
            </a:endParaRPr>
          </a:p>
        </p:txBody>
      </p:sp>
      <p:sp>
        <p:nvSpPr>
          <p:cNvPr id="8" name="円/楕円 7"/>
          <p:cNvSpPr/>
          <p:nvPr/>
        </p:nvSpPr>
        <p:spPr>
          <a:xfrm>
            <a:off x="5986580" y="3240401"/>
            <a:ext cx="2834388" cy="1115248"/>
          </a:xfrm>
          <a:prstGeom prst="ellipse">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4000" dirty="0" smtClean="0">
                <a:solidFill>
                  <a:srgbClr val="333333"/>
                </a:solidFill>
              </a:rPr>
              <a:t>韓国</a:t>
            </a:r>
            <a:endParaRPr kumimoji="1" lang="ja-JP" altLang="en-US" sz="4000" dirty="0">
              <a:solidFill>
                <a:srgbClr val="333333"/>
              </a:solidFill>
            </a:endParaRPr>
          </a:p>
        </p:txBody>
      </p:sp>
    </p:spTree>
    <p:extLst>
      <p:ext uri="{BB962C8B-B14F-4D97-AF65-F5344CB8AC3E}">
        <p14:creationId xmlns:p14="http://schemas.microsoft.com/office/powerpoint/2010/main" val="7100781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idx="1"/>
          </p:nvPr>
        </p:nvSpPr>
        <p:spPr/>
        <p:txBody>
          <a:bodyPr/>
          <a:lstStyle/>
          <a:p>
            <a:r>
              <a:rPr kumimoji="1" lang="ja-JP" altLang="en-US" dirty="0" smtClean="0"/>
              <a:t>土地利用状況</a:t>
            </a:r>
            <a:endParaRPr kumimoji="1" lang="ja-JP" altLang="en-US" dirty="0"/>
          </a:p>
        </p:txBody>
      </p:sp>
      <p:sp>
        <p:nvSpPr>
          <p:cNvPr id="3" name="テキスト プレースホルダー 2"/>
          <p:cNvSpPr>
            <a:spLocks noGrp="1"/>
          </p:cNvSpPr>
          <p:nvPr>
            <p:ph type="body" sz="half" idx="3"/>
          </p:nvPr>
        </p:nvSpPr>
        <p:spPr/>
        <p:txBody>
          <a:bodyPr/>
          <a:lstStyle/>
          <a:p>
            <a:r>
              <a:rPr kumimoji="1" lang="en-US" altLang="ja-JP" dirty="0" smtClean="0"/>
              <a:t>10</a:t>
            </a:r>
            <a:r>
              <a:rPr kumimoji="1" lang="ja-JP" altLang="en-US" dirty="0" smtClean="0"/>
              <a:t>歳以上の産業別労働人口</a:t>
            </a:r>
            <a:endParaRPr kumimoji="1" lang="ja-JP" altLang="en-US" dirty="0"/>
          </a:p>
        </p:txBody>
      </p:sp>
      <p:sp>
        <p:nvSpPr>
          <p:cNvPr id="6" name="タイトル 5"/>
          <p:cNvSpPr>
            <a:spLocks noGrp="1"/>
          </p:cNvSpPr>
          <p:nvPr>
            <p:ph type="title"/>
          </p:nvPr>
        </p:nvSpPr>
        <p:spPr>
          <a:xfrm>
            <a:off x="301752" y="228600"/>
            <a:ext cx="8534400" cy="1136365"/>
          </a:xfrm>
        </p:spPr>
        <p:txBody>
          <a:bodyPr>
            <a:normAutofit/>
          </a:bodyPr>
          <a:lstStyle/>
          <a:p>
            <a:pPr algn="l"/>
            <a:r>
              <a:rPr lang="ja-JP" altLang="en-US" dirty="0" smtClean="0">
                <a:solidFill>
                  <a:srgbClr val="000000"/>
                </a:solidFill>
              </a:rPr>
              <a:t>なぜ農村なのか？</a:t>
            </a:r>
            <a:endParaRPr kumimoji="1" lang="ja-JP" altLang="en-US" dirty="0">
              <a:solidFill>
                <a:srgbClr val="000000"/>
              </a:solidFill>
            </a:endParaRPr>
          </a:p>
        </p:txBody>
      </p:sp>
      <p:graphicFrame>
        <p:nvGraphicFramePr>
          <p:cNvPr id="11" name="コンテンツ プレースホルダー 10"/>
          <p:cNvGraphicFramePr>
            <a:graphicFrameLocks noGrp="1"/>
          </p:cNvGraphicFramePr>
          <p:nvPr>
            <p:ph sz="quarter" idx="4"/>
            <p:extLst>
              <p:ext uri="{D42A27DB-BD31-4B8C-83A1-F6EECF244321}">
                <p14:modId xmlns:p14="http://schemas.microsoft.com/office/powerpoint/2010/main" val="3783484150"/>
              </p:ext>
            </p:extLst>
          </p:nvPr>
        </p:nvGraphicFramePr>
        <p:xfrm>
          <a:off x="4341940" y="2256974"/>
          <a:ext cx="4497260" cy="3971051"/>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p:cNvSpPr txBox="1"/>
          <p:nvPr/>
        </p:nvSpPr>
        <p:spPr>
          <a:xfrm>
            <a:off x="301752" y="5989796"/>
            <a:ext cx="3950120" cy="646331"/>
          </a:xfrm>
          <a:prstGeom prst="rect">
            <a:avLst/>
          </a:prstGeom>
          <a:noFill/>
        </p:spPr>
        <p:txBody>
          <a:bodyPr wrap="none" rtlCol="0">
            <a:spAutoFit/>
          </a:bodyPr>
          <a:lstStyle/>
          <a:p>
            <a:r>
              <a:rPr kumimoji="1" lang="en-US" altLang="ja-JP" dirty="0" smtClean="0"/>
              <a:t>Statistical Analysis on Land Disputes </a:t>
            </a:r>
          </a:p>
          <a:p>
            <a:r>
              <a:rPr kumimoji="1" lang="en-US" altLang="ja-JP" dirty="0" smtClean="0"/>
              <a:t>In Cambodia, 2010</a:t>
            </a:r>
            <a:endParaRPr kumimoji="1" lang="ja-JP" altLang="en-US" dirty="0"/>
          </a:p>
        </p:txBody>
      </p:sp>
      <p:sp>
        <p:nvSpPr>
          <p:cNvPr id="13" name="テキスト ボックス 12"/>
          <p:cNvSpPr txBox="1"/>
          <p:nvPr/>
        </p:nvSpPr>
        <p:spPr>
          <a:xfrm>
            <a:off x="4933294" y="6073457"/>
            <a:ext cx="3349482" cy="369332"/>
          </a:xfrm>
          <a:prstGeom prst="rect">
            <a:avLst/>
          </a:prstGeom>
          <a:noFill/>
        </p:spPr>
        <p:txBody>
          <a:bodyPr wrap="none" rtlCol="0">
            <a:spAutoFit/>
          </a:bodyPr>
          <a:lstStyle/>
          <a:p>
            <a:r>
              <a:rPr kumimoji="1" lang="ja-JP" altLang="en-US" dirty="0" smtClean="0"/>
              <a:t>国家統計局　労働力調査　</a:t>
            </a:r>
            <a:r>
              <a:rPr kumimoji="1" lang="en-US" altLang="ja-JP" dirty="0" smtClean="0"/>
              <a:t>2008</a:t>
            </a:r>
            <a:endParaRPr kumimoji="1" lang="ja-JP" altLang="en-US" dirty="0"/>
          </a:p>
        </p:txBody>
      </p:sp>
      <p:pic>
        <p:nvPicPr>
          <p:cNvPr id="15" name="図 14"/>
          <p:cNvPicPr>
            <a:picLocks noChangeAspect="1"/>
          </p:cNvPicPr>
          <p:nvPr/>
        </p:nvPicPr>
        <p:blipFill>
          <a:blip r:embed="rId3"/>
          <a:stretch>
            <a:fillRect/>
          </a:stretch>
        </p:blipFill>
        <p:spPr>
          <a:xfrm>
            <a:off x="3582722" y="228600"/>
            <a:ext cx="1762927" cy="677335"/>
          </a:xfrm>
          <a:prstGeom prst="rect">
            <a:avLst/>
          </a:prstGeom>
        </p:spPr>
      </p:pic>
      <p:pic>
        <p:nvPicPr>
          <p:cNvPr id="5" name="コンテンツ プレースホルダー 4"/>
          <p:cNvPicPr>
            <a:picLocks noGrp="1" noChangeAspect="1"/>
          </p:cNvPicPr>
          <p:nvPr>
            <p:ph sz="quarter" idx="2"/>
          </p:nvPr>
        </p:nvPicPr>
        <p:blipFill>
          <a:blip r:embed="rId4"/>
          <a:srcRect t="-21453" b="-21453"/>
          <a:stretch>
            <a:fillRect/>
          </a:stretch>
        </p:blipFill>
        <p:spPr>
          <a:xfrm>
            <a:off x="301752" y="1914122"/>
            <a:ext cx="4183422" cy="4065091"/>
          </a:xfrm>
        </p:spPr>
      </p:pic>
    </p:spTree>
    <p:extLst>
      <p:ext uri="{BB962C8B-B14F-4D97-AF65-F5344CB8AC3E}">
        <p14:creationId xmlns:p14="http://schemas.microsoft.com/office/powerpoint/2010/main" val="42650392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１、動機</a:t>
            </a:r>
            <a:endParaRPr kumimoji="1" lang="ja-JP" altLang="en-US" dirty="0"/>
          </a:p>
        </p:txBody>
      </p:sp>
      <p:sp>
        <p:nvSpPr>
          <p:cNvPr id="7" name="コンテンツ プレースホルダー 6"/>
          <p:cNvSpPr>
            <a:spLocks noGrp="1"/>
          </p:cNvSpPr>
          <p:nvPr>
            <p:ph sz="quarter" idx="1"/>
          </p:nvPr>
        </p:nvSpPr>
        <p:spPr/>
        <p:txBody>
          <a:bodyPr>
            <a:normAutofit/>
          </a:bodyPr>
          <a:lstStyle/>
          <a:p>
            <a:pPr marL="0" indent="0">
              <a:buNone/>
            </a:pPr>
            <a:r>
              <a:rPr lang="ja-JP" altLang="en-US" sz="3600" dirty="0" smtClean="0"/>
              <a:t>問題意識</a:t>
            </a:r>
            <a:endParaRPr kumimoji="1" lang="en-US" altLang="ja-JP" sz="3600" dirty="0" smtClean="0"/>
          </a:p>
          <a:p>
            <a:pPr marL="0" indent="0">
              <a:buNone/>
            </a:pPr>
            <a:endParaRPr lang="en-US" altLang="ja-JP" sz="3600" dirty="0" smtClean="0"/>
          </a:p>
          <a:p>
            <a:pPr marL="0" indent="0">
              <a:buNone/>
            </a:pPr>
            <a:r>
              <a:rPr kumimoji="1" lang="ja-JP" altLang="en-US" sz="3600" dirty="0" smtClean="0"/>
              <a:t>土地紛争が</a:t>
            </a:r>
            <a:endParaRPr kumimoji="1" lang="en-US" altLang="ja-JP" sz="3600" dirty="0" smtClean="0"/>
          </a:p>
          <a:p>
            <a:pPr marL="0" indent="0">
              <a:buNone/>
            </a:pPr>
            <a:r>
              <a:rPr lang="en-US" altLang="ja-JP" sz="3600" dirty="0" smtClean="0"/>
              <a:t>①</a:t>
            </a:r>
            <a:r>
              <a:rPr lang="ja-JP" altLang="en-US" sz="3600" dirty="0" smtClean="0"/>
              <a:t>なぜ長期化してるのか</a:t>
            </a:r>
            <a:endParaRPr kumimoji="1" lang="en-US" altLang="ja-JP" sz="3600" dirty="0" smtClean="0"/>
          </a:p>
          <a:p>
            <a:pPr marL="0" indent="0">
              <a:buNone/>
            </a:pPr>
            <a:r>
              <a:rPr lang="en-US" altLang="ja-JP" sz="3600" dirty="0" smtClean="0"/>
              <a:t>②</a:t>
            </a:r>
            <a:r>
              <a:rPr lang="ja-JP" altLang="en-US" sz="3600" dirty="0" smtClean="0"/>
              <a:t>どのようにして解決に導けるか</a:t>
            </a:r>
            <a:endParaRPr lang="en-US" altLang="ja-JP" sz="3600" dirty="0" smtClean="0"/>
          </a:p>
          <a:p>
            <a:pPr marL="0" indent="0">
              <a:buNone/>
            </a:pPr>
            <a:r>
              <a:rPr lang="en-US" altLang="ja-JP" sz="3600" dirty="0" smtClean="0"/>
              <a:t>③</a:t>
            </a:r>
            <a:r>
              <a:rPr kumimoji="1" lang="ja-JP" altLang="en-US" sz="3600" dirty="0" smtClean="0"/>
              <a:t>そのためには何が必要か</a:t>
            </a:r>
            <a:endParaRPr kumimoji="1" lang="ja-JP" altLang="en-US" sz="3600" dirty="0"/>
          </a:p>
        </p:txBody>
      </p:sp>
    </p:spTree>
    <p:extLst>
      <p:ext uri="{BB962C8B-B14F-4D97-AF65-F5344CB8AC3E}">
        <p14:creationId xmlns:p14="http://schemas.microsoft.com/office/powerpoint/2010/main" val="34348861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２、背景調査</a:t>
            </a:r>
            <a:endParaRPr kumimoji="1" lang="ja-JP" altLang="en-US" dirty="0"/>
          </a:p>
        </p:txBody>
      </p:sp>
      <p:sp>
        <p:nvSpPr>
          <p:cNvPr id="3" name="コンテンツ プレースホルダー 2"/>
          <p:cNvSpPr>
            <a:spLocks noGrp="1"/>
          </p:cNvSpPr>
          <p:nvPr>
            <p:ph sz="quarter" idx="1"/>
          </p:nvPr>
        </p:nvSpPr>
        <p:spPr>
          <a:xfrm>
            <a:off x="779463" y="1479176"/>
            <a:ext cx="7583488" cy="5378824"/>
          </a:xfrm>
        </p:spPr>
        <p:txBody>
          <a:bodyPr>
            <a:normAutofit/>
          </a:bodyPr>
          <a:lstStyle/>
          <a:p>
            <a:pPr marL="0" indent="0" algn="ctr">
              <a:buNone/>
            </a:pPr>
            <a:r>
              <a:rPr lang="ja-JP" altLang="en-US" sz="3600" b="1" dirty="0" smtClean="0"/>
              <a:t>鋤による獲得</a:t>
            </a:r>
            <a:endParaRPr lang="en-US" altLang="ja-JP" sz="3600" b="1" dirty="0" smtClean="0"/>
          </a:p>
          <a:p>
            <a:pPr marL="0" indent="0" algn="ctr">
              <a:buNone/>
            </a:pPr>
            <a:endParaRPr lang="en-US" altLang="ja-JP" sz="3600" b="1" dirty="0" smtClean="0"/>
          </a:p>
          <a:p>
            <a:pPr marL="0" indent="0" algn="ctr">
              <a:buNone/>
            </a:pPr>
            <a:r>
              <a:rPr lang="ja-JP" altLang="en-US" sz="3600" b="1" dirty="0" smtClean="0"/>
              <a:t>フランス統治時代</a:t>
            </a:r>
            <a:endParaRPr lang="en-US" altLang="ja-JP" sz="3600" b="1" dirty="0" smtClean="0"/>
          </a:p>
          <a:p>
            <a:pPr marL="0" indent="0" algn="ctr">
              <a:buNone/>
            </a:pPr>
            <a:endParaRPr lang="en-US" altLang="ja-JP" sz="3600" b="1" dirty="0" smtClean="0"/>
          </a:p>
          <a:p>
            <a:pPr marL="0" indent="0" algn="ctr">
              <a:buNone/>
            </a:pPr>
            <a:r>
              <a:rPr lang="ja-JP" altLang="en-US" sz="3600" b="1" dirty="0" smtClean="0"/>
              <a:t>民主カンプチア時代</a:t>
            </a:r>
            <a:endParaRPr lang="en-US" altLang="ja-JP" sz="3600" b="1" dirty="0" smtClean="0"/>
          </a:p>
          <a:p>
            <a:pPr marL="0" indent="0" algn="ctr">
              <a:buNone/>
            </a:pPr>
            <a:endParaRPr lang="en-US" altLang="ja-JP" sz="3600" b="1" dirty="0" smtClean="0"/>
          </a:p>
          <a:p>
            <a:pPr marL="0" indent="0" algn="ctr">
              <a:buNone/>
            </a:pPr>
            <a:r>
              <a:rPr lang="ja-JP" altLang="en-US" sz="3600" b="1" dirty="0" smtClean="0"/>
              <a:t>カンプチア人民共和国</a:t>
            </a:r>
            <a:endParaRPr lang="en-US" altLang="ja-JP" sz="3600" b="1" dirty="0" smtClean="0"/>
          </a:p>
          <a:p>
            <a:pPr marL="0" indent="0">
              <a:buNone/>
            </a:pPr>
            <a:endParaRPr lang="en-US" altLang="ja-JP" sz="3600" b="1" dirty="0" smtClean="0"/>
          </a:p>
        </p:txBody>
      </p:sp>
      <p:sp>
        <p:nvSpPr>
          <p:cNvPr id="4" name="下矢印 3"/>
          <p:cNvSpPr/>
          <p:nvPr/>
        </p:nvSpPr>
        <p:spPr>
          <a:xfrm>
            <a:off x="4243294" y="2125500"/>
            <a:ext cx="675610" cy="6834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4243294" y="4760062"/>
            <a:ext cx="675610" cy="6834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243294" y="3464844"/>
            <a:ext cx="675610" cy="6834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445249" y="2840669"/>
            <a:ext cx="2476501" cy="62441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3600" dirty="0" smtClean="0"/>
              <a:t>所有の概念</a:t>
            </a:r>
            <a:endParaRPr kumimoji="1" lang="ja-JP" altLang="en-US" sz="3600" dirty="0"/>
          </a:p>
        </p:txBody>
      </p:sp>
      <p:sp>
        <p:nvSpPr>
          <p:cNvPr id="8" name="正方形/長方形 7"/>
          <p:cNvSpPr/>
          <p:nvPr/>
        </p:nvSpPr>
        <p:spPr>
          <a:xfrm>
            <a:off x="6752167" y="4165156"/>
            <a:ext cx="2095500" cy="62441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3600" dirty="0" smtClean="0"/>
              <a:t>国有化</a:t>
            </a:r>
            <a:endParaRPr kumimoji="1" lang="ja-JP" altLang="en-US" sz="3600" dirty="0"/>
          </a:p>
        </p:txBody>
      </p:sp>
      <p:sp>
        <p:nvSpPr>
          <p:cNvPr id="9" name="正方形/長方形 8"/>
          <p:cNvSpPr/>
          <p:nvPr/>
        </p:nvSpPr>
        <p:spPr>
          <a:xfrm>
            <a:off x="6910918" y="5467179"/>
            <a:ext cx="2095500" cy="63886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dirty="0" smtClean="0"/>
              <a:t>クロムサマキ</a:t>
            </a:r>
            <a:endParaRPr kumimoji="1" lang="ja-JP" altLang="en-US" sz="2800" dirty="0"/>
          </a:p>
        </p:txBody>
      </p:sp>
    </p:spTree>
    <p:extLst>
      <p:ext uri="{BB962C8B-B14F-4D97-AF65-F5344CB8AC3E}">
        <p14:creationId xmlns:p14="http://schemas.microsoft.com/office/powerpoint/2010/main" val="24406497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２、背景調査</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kumimoji="1" lang="en-US" altLang="ja-JP" dirty="0" smtClean="0"/>
              <a:t>1992</a:t>
            </a:r>
            <a:r>
              <a:rPr kumimoji="1" lang="ja-JP" altLang="en-US" dirty="0" smtClean="0"/>
              <a:t>年土地法</a:t>
            </a:r>
            <a:endParaRPr kumimoji="1" lang="en-US" altLang="ja-JP" dirty="0" smtClean="0"/>
          </a:p>
          <a:p>
            <a:pPr marL="0" indent="0">
              <a:buNone/>
            </a:pPr>
            <a:r>
              <a:rPr kumimoji="1" lang="ja-JP" altLang="en-US" dirty="0" smtClean="0"/>
              <a:t>・承継と占有について規定がある</a:t>
            </a:r>
            <a:endParaRPr kumimoji="1" lang="en-US" altLang="ja-JP" dirty="0" smtClean="0"/>
          </a:p>
          <a:p>
            <a:pPr marL="0" indent="0">
              <a:buNone/>
            </a:pPr>
            <a:r>
              <a:rPr lang="ja-JP" altLang="en-US" b="1" dirty="0"/>
              <a:t>・５年間の連続した使用により所有が認められる</a:t>
            </a:r>
            <a:endParaRPr lang="en-US" altLang="ja-JP" b="1" dirty="0"/>
          </a:p>
          <a:p>
            <a:pPr marL="0" indent="0">
              <a:buNone/>
            </a:pPr>
            <a:endParaRPr kumimoji="1" lang="en-US" altLang="ja-JP" dirty="0" smtClean="0"/>
          </a:p>
          <a:p>
            <a:pPr marL="0" indent="0">
              <a:buNone/>
            </a:pPr>
            <a:r>
              <a:rPr lang="en-US" altLang="ja-JP" dirty="0" smtClean="0"/>
              <a:t>2001</a:t>
            </a:r>
            <a:r>
              <a:rPr lang="ja-JP" altLang="en-US" dirty="0" smtClean="0"/>
              <a:t>年土地法</a:t>
            </a:r>
            <a:endParaRPr lang="en-US" altLang="ja-JP" dirty="0" smtClean="0"/>
          </a:p>
          <a:p>
            <a:pPr marL="0" indent="0">
              <a:buNone/>
            </a:pPr>
            <a:r>
              <a:rPr lang="ja-JP" altLang="en-US" b="1" dirty="0" smtClean="0"/>
              <a:t>・登記</a:t>
            </a:r>
            <a:r>
              <a:rPr lang="ja-JP" altLang="en-US" b="1" dirty="0"/>
              <a:t>によって所有権が保障される</a:t>
            </a:r>
            <a:endParaRPr lang="en-US" altLang="ja-JP" b="1" dirty="0"/>
          </a:p>
          <a:p>
            <a:pPr marL="0" indent="0">
              <a:buNone/>
            </a:pPr>
            <a:r>
              <a:rPr lang="ja-JP" altLang="en-US" b="1" dirty="0" smtClean="0"/>
              <a:t>・権利</a:t>
            </a:r>
            <a:r>
              <a:rPr lang="ja-JP" altLang="en-US" b="1" dirty="0"/>
              <a:t>が無いと使用</a:t>
            </a:r>
            <a:r>
              <a:rPr lang="ja-JP" altLang="en-US" b="1" dirty="0" smtClean="0"/>
              <a:t>出来ない</a:t>
            </a:r>
            <a:endParaRPr lang="en-US" altLang="ja-JP" b="1" dirty="0" smtClean="0"/>
          </a:p>
          <a:p>
            <a:pPr marL="0" indent="0">
              <a:buNone/>
            </a:pPr>
            <a:r>
              <a:rPr lang="ja-JP" altLang="en-US" b="1" dirty="0" smtClean="0"/>
              <a:t>・土地のコンセッションの項目が追加された</a:t>
            </a:r>
            <a:endParaRPr lang="en-US" altLang="ja-JP" b="1" dirty="0"/>
          </a:p>
          <a:p>
            <a:pPr marL="0" indent="0">
              <a:buNone/>
            </a:pPr>
            <a:r>
              <a:rPr lang="ja-JP" altLang="ja-JP" dirty="0"/>
              <a:t>　</a:t>
            </a:r>
            <a:r>
              <a:rPr lang="ja-JP" altLang="en-US" dirty="0"/>
              <a:t>　　　　</a:t>
            </a:r>
            <a:endParaRPr lang="en-US" altLang="ja-JP" dirty="0"/>
          </a:p>
          <a:p>
            <a:pPr marL="0" indent="0">
              <a:buNone/>
            </a:pPr>
            <a:endParaRPr kumimoji="1" lang="ja-JP" altLang="en-US" dirty="0"/>
          </a:p>
        </p:txBody>
      </p:sp>
    </p:spTree>
    <p:extLst>
      <p:ext uri="{BB962C8B-B14F-4D97-AF65-F5344CB8AC3E}">
        <p14:creationId xmlns:p14="http://schemas.microsoft.com/office/powerpoint/2010/main" val="102376401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クール">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クール">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クール">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クール.thmx</Template>
  <TotalTime>4439</TotalTime>
  <Words>768</Words>
  <Application>Microsoft Macintosh PowerPoint</Application>
  <PresentationFormat>画面に合わせる (4:3)</PresentationFormat>
  <Paragraphs>227</Paragraphs>
  <Slides>29</Slides>
  <Notes>0</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クール</vt:lpstr>
      <vt:lpstr>カンボジア農村部における土地紛争とNGOの働き</vt:lpstr>
      <vt:lpstr>構成</vt:lpstr>
      <vt:lpstr>１、動機</vt:lpstr>
      <vt:lpstr>１、動機</vt:lpstr>
      <vt:lpstr>１、動機</vt:lpstr>
      <vt:lpstr>なぜ農村なのか？</vt:lpstr>
      <vt:lpstr>１、動機</vt:lpstr>
      <vt:lpstr>２、背景調査</vt:lpstr>
      <vt:lpstr>２、背景調査</vt:lpstr>
      <vt:lpstr>２、背景調査</vt:lpstr>
      <vt:lpstr>２、背景調査</vt:lpstr>
      <vt:lpstr>２、背景調査</vt:lpstr>
      <vt:lpstr>２、背景調査</vt:lpstr>
      <vt:lpstr>PowerPoint プレゼンテーション</vt:lpstr>
      <vt:lpstr>２、背景調査</vt:lpstr>
      <vt:lpstr>３、現地調査</vt:lpstr>
      <vt:lpstr>PowerPoint プレゼンテーション</vt:lpstr>
      <vt:lpstr>３、現地調査</vt:lpstr>
      <vt:lpstr>３、現地調査</vt:lpstr>
      <vt:lpstr>３、現地調査</vt:lpstr>
      <vt:lpstr>３、現地調査</vt:lpstr>
      <vt:lpstr>５、考察</vt:lpstr>
      <vt:lpstr>５、考察</vt:lpstr>
      <vt:lpstr>５、考察</vt:lpstr>
      <vt:lpstr>５、考察</vt:lpstr>
      <vt:lpstr>５、考察</vt:lpstr>
      <vt:lpstr>５、考察</vt:lpstr>
      <vt:lpstr>６、参考文献</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齋藤 舞子</dc:creator>
  <cp:lastModifiedBy>齋藤 舞子</cp:lastModifiedBy>
  <cp:revision>67</cp:revision>
  <dcterms:created xsi:type="dcterms:W3CDTF">2012-10-15T03:03:44Z</dcterms:created>
  <dcterms:modified xsi:type="dcterms:W3CDTF">2012-11-02T06:02:39Z</dcterms:modified>
</cp:coreProperties>
</file>